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0"/>
  </p:notesMasterIdLst>
  <p:handoutMasterIdLst>
    <p:handoutMasterId r:id="rId41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  <p:sldId id="402" r:id="rId15"/>
    <p:sldId id="403" r:id="rId16"/>
    <p:sldId id="405" r:id="rId17"/>
    <p:sldId id="406" r:id="rId18"/>
    <p:sldId id="407" r:id="rId19"/>
    <p:sldId id="408" r:id="rId20"/>
    <p:sldId id="416" r:id="rId21"/>
    <p:sldId id="423" r:id="rId22"/>
    <p:sldId id="430" r:id="rId23"/>
    <p:sldId id="420" r:id="rId24"/>
    <p:sldId id="429" r:id="rId25"/>
    <p:sldId id="425" r:id="rId26"/>
    <p:sldId id="427" r:id="rId27"/>
    <p:sldId id="426" r:id="rId28"/>
    <p:sldId id="428" r:id="rId29"/>
    <p:sldId id="419" r:id="rId30"/>
    <p:sldId id="418" r:id="rId31"/>
    <p:sldId id="417" r:id="rId32"/>
    <p:sldId id="413" r:id="rId33"/>
    <p:sldId id="409" r:id="rId34"/>
    <p:sldId id="410" r:id="rId35"/>
    <p:sldId id="414" r:id="rId36"/>
    <p:sldId id="415" r:id="rId37"/>
    <p:sldId id="411" r:id="rId38"/>
    <p:sldId id="41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BF9000"/>
    <a:srgbClr val="B28C64"/>
    <a:srgbClr val="C55A11"/>
    <a:srgbClr val="530600"/>
    <a:srgbClr val="701403"/>
    <a:srgbClr val="ED7D31"/>
    <a:srgbClr val="FFD966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402" y="366"/>
      </p:cViewPr>
      <p:guideLst>
        <p:guide pos="3840"/>
        <p:guide orient="horz" pos="2364"/>
        <p:guide orient="horz" pos="640"/>
        <p:guide pos="211"/>
        <p:guide pos="7469"/>
        <p:guide orient="horz" pos="232"/>
        <p:guide orient="horz" pos="799"/>
        <p:guide pos="438"/>
        <p:guide pos="7242"/>
        <p:guide orient="horz" pos="4088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jpe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7.png"/><Relationship Id="rId18" Type="http://schemas.openxmlformats.org/officeDocument/2006/relationships/image" Target="../media/image45.png"/><Relationship Id="rId3" Type="http://schemas.openxmlformats.org/officeDocument/2006/relationships/image" Target="../media/image42.png"/><Relationship Id="rId21" Type="http://schemas.openxmlformats.org/officeDocument/2006/relationships/image" Target="../media/image48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41.png"/><Relationship Id="rId16" Type="http://schemas.openxmlformats.org/officeDocument/2006/relationships/image" Target="../media/image2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5.png"/><Relationship Id="rId24" Type="http://schemas.openxmlformats.org/officeDocument/2006/relationships/image" Target="../media/image51.png"/><Relationship Id="rId5" Type="http://schemas.openxmlformats.org/officeDocument/2006/relationships/image" Target="../media/image28.png"/><Relationship Id="rId15" Type="http://schemas.openxmlformats.org/officeDocument/2006/relationships/image" Target="../media/image22.png"/><Relationship Id="rId23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Relationship Id="rId14" Type="http://schemas.openxmlformats.org/officeDocument/2006/relationships/image" Target="../media/image33.png"/><Relationship Id="rId2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7.png"/><Relationship Id="rId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png"/><Relationship Id="rId18" Type="http://schemas.openxmlformats.org/officeDocument/2006/relationships/image" Target="../media/image48.png"/><Relationship Id="rId3" Type="http://schemas.openxmlformats.org/officeDocument/2006/relationships/image" Target="../media/image29.png"/><Relationship Id="rId21" Type="http://schemas.openxmlformats.org/officeDocument/2006/relationships/image" Target="../media/image54.png"/><Relationship Id="rId7" Type="http://schemas.openxmlformats.org/officeDocument/2006/relationships/image" Target="../media/image24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image" Target="../media/image28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45.png"/><Relationship Id="rId23" Type="http://schemas.openxmlformats.org/officeDocument/2006/relationships/image" Target="../media/image55.png"/><Relationship Id="rId10" Type="http://schemas.openxmlformats.org/officeDocument/2006/relationships/image" Target="../media/image27.png"/><Relationship Id="rId19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44.png"/><Relationship Id="rId2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0.png"/><Relationship Id="rId5" Type="http://schemas.openxmlformats.org/officeDocument/2006/relationships/image" Target="../media/image37.png"/><Relationship Id="rId10" Type="http://schemas.openxmlformats.org/officeDocument/2006/relationships/image" Target="../media/image59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9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5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0.png"/><Relationship Id="rId5" Type="http://schemas.openxmlformats.org/officeDocument/2006/relationships/image" Target="../media/image37.png"/><Relationship Id="rId10" Type="http://schemas.openxmlformats.org/officeDocument/2006/relationships/image" Target="../media/image59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0.png"/><Relationship Id="rId5" Type="http://schemas.openxmlformats.org/officeDocument/2006/relationships/image" Target="../media/image37.png"/><Relationship Id="rId10" Type="http://schemas.openxmlformats.org/officeDocument/2006/relationships/image" Target="../media/image59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59.png"/><Relationship Id="rId26" Type="http://schemas.microsoft.com/office/2007/relationships/hdphoto" Target="../media/hdphoto5.wdp"/><Relationship Id="rId3" Type="http://schemas.openxmlformats.org/officeDocument/2006/relationships/image" Target="../media/image22.png"/><Relationship Id="rId21" Type="http://schemas.openxmlformats.org/officeDocument/2006/relationships/image" Target="../media/image5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2" Type="http://schemas.openxmlformats.org/officeDocument/2006/relationships/image" Target="../media/image21.jpeg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microsoft.com/office/2007/relationships/hdphoto" Target="../media/hdphoto4.wdp"/><Relationship Id="rId5" Type="http://schemas.openxmlformats.org/officeDocument/2006/relationships/image" Target="../media/image24.png"/><Relationship Id="rId15" Type="http://schemas.openxmlformats.org/officeDocument/2006/relationships/image" Target="../media/image64.png"/><Relationship Id="rId23" Type="http://schemas.openxmlformats.org/officeDocument/2006/relationships/image" Target="../media/image69.png"/><Relationship Id="rId28" Type="http://schemas.microsoft.com/office/2007/relationships/hdphoto" Target="../media/hdphoto6.wdp"/><Relationship Id="rId10" Type="http://schemas.openxmlformats.org/officeDocument/2006/relationships/image" Target="../media/image29.png"/><Relationship Id="rId19" Type="http://schemas.openxmlformats.org/officeDocument/2006/relationships/image" Target="../media/image6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60.png"/><Relationship Id="rId27" Type="http://schemas.openxmlformats.org/officeDocument/2006/relationships/image" Target="../media/image71.png"/><Relationship Id="rId30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72.png"/><Relationship Id="rId3" Type="http://schemas.openxmlformats.org/officeDocument/2006/relationships/image" Target="../media/image34.png"/><Relationship Id="rId21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50.png"/><Relationship Id="rId2" Type="http://schemas.openxmlformats.org/officeDocument/2006/relationships/image" Target="../media/image21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24" Type="http://schemas.openxmlformats.org/officeDocument/2006/relationships/image" Target="../media/image49.png"/><Relationship Id="rId5" Type="http://schemas.openxmlformats.org/officeDocument/2006/relationships/image" Target="../media/image36.png"/><Relationship Id="rId15" Type="http://schemas.openxmlformats.org/officeDocument/2006/relationships/image" Target="../media/image27.png"/><Relationship Id="rId23" Type="http://schemas.openxmlformats.org/officeDocument/2006/relationships/image" Target="../media/image23.png"/><Relationship Id="rId28" Type="http://schemas.openxmlformats.org/officeDocument/2006/relationships/image" Target="../media/image47.pn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45.png"/><Relationship Id="rId14" Type="http://schemas.openxmlformats.org/officeDocument/2006/relationships/image" Target="../media/image26.png"/><Relationship Id="rId22" Type="http://schemas.openxmlformats.org/officeDocument/2006/relationships/image" Target="../media/image22.png"/><Relationship Id="rId27" Type="http://schemas.openxmlformats.org/officeDocument/2006/relationships/image" Target="../media/image73.png"/><Relationship Id="rId30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8.png"/><Relationship Id="rId3" Type="http://schemas.openxmlformats.org/officeDocument/2006/relationships/image" Target="../media/image22.png"/><Relationship Id="rId21" Type="http://schemas.openxmlformats.org/officeDocument/2006/relationships/image" Target="../media/image75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7.png"/><Relationship Id="rId2" Type="http://schemas.openxmlformats.org/officeDocument/2006/relationships/image" Target="../media/image74.jpe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5.png"/><Relationship Id="rId10" Type="http://schemas.openxmlformats.org/officeDocument/2006/relationships/image" Target="../media/image29.png"/><Relationship Id="rId19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58.pn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80.png"/><Relationship Id="rId5" Type="http://schemas.openxmlformats.org/officeDocument/2006/relationships/image" Target="../media/image68.png"/><Relationship Id="rId10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7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87126"/>
              </p:ext>
            </p:extLst>
          </p:nvPr>
        </p:nvGraphicFramePr>
        <p:xfrm>
          <a:off x="1055686" y="128481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22905"/>
              </p:ext>
            </p:extLst>
          </p:nvPr>
        </p:nvGraphicFramePr>
        <p:xfrm>
          <a:off x="1055686" y="1284288"/>
          <a:ext cx="100807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튜토리얼은 죄악 공명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정신력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죄악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수비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e.g.o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순으로 게임의 시스템을 설명하고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모두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설명하고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일반 전투와 집중 전투에서 차이가 발생하는 부분에 대한 별도의 설명이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타겟이 자동으로 선택되고 변경할 수 없기 때문에 속도에 대한 조건을 고려하지 않아도 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집중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수감자의 스킬 타겟을 직접 선택해야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그런데 튜토리얼 과정은 타겟이 자동으로 선택되고 변경할 수 없는 일반 전투에서 진행되기 때문인지 합을 하기 위해서는 적 스킬의 타겟이거나 적보다 높은 속도가 필요하다는 조건에 대한 서술이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튜토리얼 과정을 수정 및 보완하여 합을 하기 위한 기본 조건에 내용 설명과 합을 하는 과정에서 발생하는 결과에 대한 설명을 플레이어에게 보다 상세하게 설명하는 과정이 필요하다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전반적인 진입 장벽을 낮추고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숙련되는 과정에서 소모되는 시간을 단축하여 신규 플레이어의 숫자를 늘리는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49794"/>
              </p:ext>
            </p:extLst>
          </p:nvPr>
        </p:nvGraphicFramePr>
        <p:xfrm>
          <a:off x="1055686" y="1268413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플레이어에게 보이는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정보는 매우 다양하고 전투 중에 플레이어가 한눈에 파악할 수 있도록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너무 많은 정보가 한번에 보이기 때문에 난잡해 보이며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서로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들이 서로를 가려 원하는 정보를 파악하기 어렵게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빠른 적과 합을 하는 과정에서 플레이어는 적 스킬에서 이어지는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보고 화살표가 가리키고 있는 대상을 확인하고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스킬 타겟이 된 수감자의 스킬을 선택한 다음 해당 수감자를 타겟으로 하는 적의 스킬을 선택하여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수감자의 스킬을 선택하는 과정과 적의 스킬을 선택하는 과정에서 플레이어는 각 스킬들에 마우스 오버하게 되고 각 스킬의 설명이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출력된 스킬의 설명은 타겟 화살표를 가리게 되어 플레이어는 이전에 확인한 타겟을 파악하기 힘들어진다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영역을 수감자 및 적이 배치되는 전투 필드와 확실하게 분리하여 서로의 영역을 침범하지 않게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선택 시 스킬을 사용하는 수감자와 해당 스킬의 타겟으로 설정가능한 대상 강조하여 플레이어에게 각 상황에 필요한 정보만을 제공한다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방식을 보다 간결하게 정리하여 스킬 설명이 출력되는 영역을 간소화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스킬 타겟을 선택하는 과정에서 플레이어에게 혼란이 발생할 수 있는 요소를 줄여 전투에서 발생하는 피로감을 줄이는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8479"/>
              </p:ext>
            </p:extLst>
          </p:nvPr>
        </p:nvGraphicFramePr>
        <p:xfrm>
          <a:off x="1055686" y="1282887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승률을 직접 계산하기 위해서는 다양한 변수를 계산해야 하고 해당 과정은 매우 복잡하기 때문에 전투에는 편의성을 위해 합 승률을 자동으로 계산하여 표기하는 시스템이 존재하지만 표기되는 승률과 실제 승률에는 차이점이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합 승률 표기 시스템에서 표기되는 합 승률은 현을 진행 했을 경우 첫 합에서 상대의 코인을 파괴할 확률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즉 첫 합의 승률을 표기하기 때문에 실제 합의 승률과 많은 차이가 존재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특히 더하기 코인과 빼기 코인의 합의 경우 오차 범위가 매우 커지게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튜토리얼을 포함한 게임 어디에도 표기된 합 승률이 첫 합의 승률이라는 설명이 없기 때문에 플레이어에게 혼란을 주게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기믹 파훼의 방법으로 이용할 수는 있으나 이는 플레이어에게 불편하고 피곤한 경험이 되어 게임의 장시간 하기 힘들게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첫 합의 승률만을 표기하는 현재 시스템을 합 전체의 승률을 표기도록 공식을 변경해야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코인이 파괴되는 것이 없이 모든 합을 이기는 것과 자신의 코인이 파괴되어도 합을 이기는 것에는 데미지 적인 큰 차이가 있기에 해당 내용을 구분하여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승률을 표기해야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합을 승률을 플레이어가 일일이 직접 계산하는 것은 매우 복잡하고 피곤한 작업이며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이를 해소하여 게임 플레이 중 플레이어의 느끼게 되는 피로감을 줄여 결과적으로 플레이어의 게임 플레이 시간을 늘리게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위력 계산식</a:t>
            </a:r>
            <a:endParaRPr lang="en-US" altLang="ko-KR" sz="24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478A3DA-57CD-4D57-AF42-65DCFF02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24494"/>
              </p:ext>
            </p:extLst>
          </p:nvPr>
        </p:nvGraphicFramePr>
        <p:xfrm>
          <a:off x="1342707" y="1262368"/>
          <a:ext cx="9506585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1621330040"/>
                    </a:ext>
                  </a:extLst>
                </a:gridCol>
                <a:gridCol w="8094980">
                  <a:extLst>
                    <a:ext uri="{9D8B030D-6E8A-4147-A177-3AD203B41FA5}">
                      <a16:colId xmlns:a16="http://schemas.microsoft.com/office/drawing/2014/main" val="5386196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97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계산 결과가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 앞면이 나온 코인의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×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6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536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용어 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876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고유의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364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사용한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 코인 토스를 진행하여 스킬 위력에 변동을 주는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80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결과가 앞면일 경우 변동을 주는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양수일 경우 더하기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플러스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음수 일 경우 빼기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이라고 부른다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개수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코인의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86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결과로 앞면이 나온 코인 값을 모두 합한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1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시에만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및 공격 시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7759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67BA64-9609-41C4-B7EF-68E9AE6050F8}"/>
              </a:ext>
            </a:extLst>
          </p:cNvPr>
          <p:cNvGrpSpPr>
            <a:grpSpLocks noChangeAspect="1"/>
          </p:cNvGrpSpPr>
          <p:nvPr/>
        </p:nvGrpSpPr>
        <p:grpSpPr>
          <a:xfrm>
            <a:off x="2474876" y="2377647"/>
            <a:ext cx="4295846" cy="1338397"/>
            <a:chOff x="2671894" y="2711025"/>
            <a:chExt cx="3424106" cy="1066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596C7-7462-4C0E-832B-1F274CDA5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48765" r="23437" b="35679"/>
            <a:stretch/>
          </p:blipFill>
          <p:spPr>
            <a:xfrm>
              <a:off x="2671895" y="2711025"/>
              <a:ext cx="3424105" cy="1066801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5593138-359E-469E-9AFA-5D6F832EB03E}"/>
                </a:ext>
              </a:extLst>
            </p:cNvPr>
            <p:cNvSpPr/>
            <p:nvPr/>
          </p:nvSpPr>
          <p:spPr>
            <a:xfrm>
              <a:off x="3226593" y="3128962"/>
              <a:ext cx="261938" cy="40005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F61815C-94F7-424C-82DC-E139733ECA39}"/>
                </a:ext>
              </a:extLst>
            </p:cNvPr>
            <p:cNvSpPr/>
            <p:nvPr/>
          </p:nvSpPr>
          <p:spPr>
            <a:xfrm>
              <a:off x="3579018" y="2843213"/>
              <a:ext cx="361950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99E0CF-1859-4F31-BE8D-B837773E93E2}"/>
                </a:ext>
              </a:extLst>
            </p:cNvPr>
            <p:cNvSpPr/>
            <p:nvPr/>
          </p:nvSpPr>
          <p:spPr>
            <a:xfrm>
              <a:off x="4101307" y="2843213"/>
              <a:ext cx="463548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67AAA9-5C78-4F33-89C2-DE10A7188466}"/>
                </a:ext>
              </a:extLst>
            </p:cNvPr>
            <p:cNvSpPr txBox="1"/>
            <p:nvPr/>
          </p:nvSpPr>
          <p:spPr>
            <a:xfrm>
              <a:off x="2671894" y="3543025"/>
              <a:ext cx="989408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</a:rPr>
                <a:t>기본 위력 수치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C55CD9-D310-482A-96AF-E115AC569746}"/>
                </a:ext>
              </a:extLst>
            </p:cNvPr>
            <p:cNvCxnSpPr>
              <a:cxnSpLocks/>
              <a:stCxn id="8" idx="1"/>
              <a:endCxn id="13" idx="0"/>
            </p:cNvCxnSpPr>
            <p:nvPr/>
          </p:nvCxnSpPr>
          <p:spPr>
            <a:xfrm flipH="1">
              <a:off x="3166598" y="3328987"/>
              <a:ext cx="59995" cy="21403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E2A6E-DA6B-424A-8A62-EE1F4E5880B4}"/>
                </a:ext>
              </a:extLst>
            </p:cNvPr>
            <p:cNvSpPr txBox="1"/>
            <p:nvPr/>
          </p:nvSpPr>
          <p:spPr>
            <a:xfrm>
              <a:off x="2671895" y="2721895"/>
              <a:ext cx="746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</a:rPr>
                <a:t>코인 값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9F277-55D9-47C7-9AF8-0DC9086B16CB}"/>
                </a:ext>
              </a:extLst>
            </p:cNvPr>
            <p:cNvCxnSpPr>
              <a:cxnSpLocks/>
              <a:stCxn id="9" idx="1"/>
              <a:endCxn id="22" idx="3"/>
            </p:cNvCxnSpPr>
            <p:nvPr/>
          </p:nvCxnSpPr>
          <p:spPr>
            <a:xfrm flipH="1" flipV="1">
              <a:off x="3418679" y="2860395"/>
              <a:ext cx="160339" cy="8759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8A5578-3064-482C-8496-B7FE106DE45F}"/>
                </a:ext>
              </a:extLst>
            </p:cNvPr>
            <p:cNvSpPr txBox="1"/>
            <p:nvPr/>
          </p:nvSpPr>
          <p:spPr>
            <a:xfrm>
              <a:off x="5009486" y="2711025"/>
              <a:ext cx="872067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코인 개수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865F28F-7699-41CB-B95C-65755468AAF1}"/>
                </a:ext>
              </a:extLst>
            </p:cNvPr>
            <p:cNvCxnSpPr>
              <a:cxnSpLocks/>
              <a:stCxn id="28" idx="1"/>
              <a:endCxn id="10" idx="3"/>
            </p:cNvCxnSpPr>
            <p:nvPr/>
          </p:nvCxnSpPr>
          <p:spPr>
            <a:xfrm flipH="1">
              <a:off x="4564855" y="2849525"/>
              <a:ext cx="444631" cy="12656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ECB725D-509C-489F-B208-6D202830F98E}"/>
              </a:ext>
            </a:extLst>
          </p:cNvPr>
          <p:cNvSpPr txBox="1"/>
          <p:nvPr/>
        </p:nvSpPr>
        <p:spPr>
          <a:xfrm>
            <a:off x="6855045" y="2337327"/>
            <a:ext cx="2662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예시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7,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코인 개수 </a:t>
            </a:r>
            <a:r>
              <a:rPr lang="en-US" altLang="ko-KR" sz="1000" b="1" dirty="0"/>
              <a:t>4</a:t>
            </a:r>
          </a:p>
          <a:p>
            <a:r>
              <a:rPr lang="ko-KR" altLang="en-US" sz="1000" b="1" dirty="0"/>
              <a:t>합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위력 </a:t>
            </a:r>
            <a:r>
              <a:rPr lang="en-US" altLang="ko-KR" sz="1000" b="1" dirty="0"/>
              <a:t>– 2,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+ 1</a:t>
            </a:r>
          </a:p>
          <a:p>
            <a:r>
              <a:rPr lang="ko-KR" altLang="en-US" sz="1000" b="1" dirty="0"/>
              <a:t>앞면이 나온 개수</a:t>
            </a:r>
            <a:r>
              <a:rPr lang="en-US" altLang="ko-KR" sz="1000" b="1" dirty="0"/>
              <a:t>(= </a:t>
            </a:r>
            <a:r>
              <a:rPr lang="ko-KR" altLang="en-US" sz="1000" b="1" dirty="0"/>
              <a:t>코인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앞면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3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</a:t>
            </a:r>
          </a:p>
          <a:p>
            <a:r>
              <a:rPr lang="en-US" altLang="ko-KR" sz="1000" b="1" dirty="0"/>
              <a:t>+ (</a:t>
            </a:r>
            <a:r>
              <a:rPr lang="ko-KR" altLang="en-US" sz="1000" b="1" dirty="0"/>
              <a:t>코인 위력 </a:t>
            </a:r>
            <a:r>
              <a:rPr lang="en-US" altLang="ko-KR" sz="1000" b="1" dirty="0"/>
              <a:t>=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 × </a:t>
            </a:r>
            <a:r>
              <a:rPr lang="ko-KR" altLang="en-US" sz="1000" b="1" dirty="0"/>
              <a:t>코인 앞면 </a:t>
            </a:r>
            <a:r>
              <a:rPr lang="en-US" altLang="ko-KR" sz="1000" b="1" dirty="0"/>
              <a:t>3)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합 위력 </a:t>
            </a:r>
            <a:r>
              <a:rPr lang="en-US" altLang="ko-KR" sz="1000" b="1" dirty="0"/>
              <a:t>(- 2)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1</a:t>
            </a:r>
          </a:p>
          <a:p>
            <a:r>
              <a:rPr lang="en-US" altLang="ko-KR" sz="1000" b="1" dirty="0"/>
              <a:t>= 12</a:t>
            </a:r>
          </a:p>
        </p:txBody>
      </p:sp>
    </p:spTree>
    <p:extLst>
      <p:ext uri="{BB962C8B-B14F-4D97-AF65-F5344CB8AC3E}">
        <p14:creationId xmlns:p14="http://schemas.microsoft.com/office/powerpoint/2010/main" val="356128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65DA6900-C883-4983-A4BB-1F4703C52B16}"/>
              </a:ext>
            </a:extLst>
          </p:cNvPr>
          <p:cNvGrpSpPr/>
          <p:nvPr/>
        </p:nvGrpSpPr>
        <p:grpSpPr>
          <a:xfrm>
            <a:off x="802778" y="1379011"/>
            <a:ext cx="8090704" cy="4466529"/>
            <a:chOff x="2050648" y="1522329"/>
            <a:chExt cx="8090704" cy="44665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1FB0B5-1507-4F38-B67A-FE4CB18A2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6" b="16633"/>
            <a:stretch/>
          </p:blipFill>
          <p:spPr>
            <a:xfrm>
              <a:off x="2050648" y="1522329"/>
              <a:ext cx="8090704" cy="4466529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F2DD68-0EF0-42CC-9C83-027F3FD35333}"/>
                </a:ext>
              </a:extLst>
            </p:cNvPr>
            <p:cNvSpPr/>
            <p:nvPr/>
          </p:nvSpPr>
          <p:spPr>
            <a:xfrm>
              <a:off x="2050649" y="1620054"/>
              <a:ext cx="674297" cy="51171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437C1A8-23A5-4219-A4E2-53BC5113F049}"/>
                </a:ext>
              </a:extLst>
            </p:cNvPr>
            <p:cNvSpPr/>
            <p:nvPr/>
          </p:nvSpPr>
          <p:spPr>
            <a:xfrm>
              <a:off x="2758613" y="1620054"/>
              <a:ext cx="592514" cy="51171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B9C91D7-02CC-4E24-9768-45118D54849D}"/>
                </a:ext>
              </a:extLst>
            </p:cNvPr>
            <p:cNvSpPr/>
            <p:nvPr/>
          </p:nvSpPr>
          <p:spPr>
            <a:xfrm>
              <a:off x="2078568" y="2198272"/>
              <a:ext cx="262589" cy="130705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CBF5C0C-D24E-43A6-93B9-C9BC0A206F9A}"/>
                </a:ext>
              </a:extLst>
            </p:cNvPr>
            <p:cNvSpPr/>
            <p:nvPr/>
          </p:nvSpPr>
          <p:spPr>
            <a:xfrm>
              <a:off x="2078568" y="3565098"/>
              <a:ext cx="262589" cy="130705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F84063C-6518-41F2-BA13-A526CF86C950}"/>
                </a:ext>
              </a:extLst>
            </p:cNvPr>
            <p:cNvSpPr/>
            <p:nvPr/>
          </p:nvSpPr>
          <p:spPr>
            <a:xfrm>
              <a:off x="9304204" y="1620054"/>
              <a:ext cx="328936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F99194B-7654-442E-8759-663A8E2B9B76}"/>
                </a:ext>
              </a:extLst>
            </p:cNvPr>
            <p:cNvSpPr/>
            <p:nvPr/>
          </p:nvSpPr>
          <p:spPr>
            <a:xfrm>
              <a:off x="9687007" y="1620054"/>
              <a:ext cx="328936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828D9D5-BD37-4517-A16B-7CC1829E1321}"/>
                </a:ext>
              </a:extLst>
            </p:cNvPr>
            <p:cNvSpPr/>
            <p:nvPr/>
          </p:nvSpPr>
          <p:spPr>
            <a:xfrm>
              <a:off x="9277270" y="2000100"/>
              <a:ext cx="752140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172208A-D300-47C5-A6B8-231C2BFBF30E}"/>
                </a:ext>
              </a:extLst>
            </p:cNvPr>
            <p:cNvSpPr/>
            <p:nvPr/>
          </p:nvSpPr>
          <p:spPr>
            <a:xfrm>
              <a:off x="9693741" y="2380147"/>
              <a:ext cx="342403" cy="1463523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E88C43C-3E77-42E4-BEF6-7BB5A59EDF95}"/>
                </a:ext>
              </a:extLst>
            </p:cNvPr>
            <p:cNvSpPr/>
            <p:nvPr/>
          </p:nvSpPr>
          <p:spPr>
            <a:xfrm>
              <a:off x="3477990" y="4603017"/>
              <a:ext cx="5189786" cy="1359208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E5658F9-EB7F-41A2-B050-CEEBAD065C53}"/>
                </a:ext>
              </a:extLst>
            </p:cNvPr>
            <p:cNvSpPr/>
            <p:nvPr/>
          </p:nvSpPr>
          <p:spPr>
            <a:xfrm>
              <a:off x="3027937" y="2380147"/>
              <a:ext cx="3312701" cy="193889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1920CAB-1908-4030-9647-3EB2AA91A542}"/>
                </a:ext>
              </a:extLst>
            </p:cNvPr>
            <p:cNvSpPr/>
            <p:nvPr/>
          </p:nvSpPr>
          <p:spPr>
            <a:xfrm>
              <a:off x="6879358" y="2468428"/>
              <a:ext cx="2014124" cy="1675474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8D23997-8D7E-4EA5-9AEA-BC1A0ED2EF68}"/>
                </a:ext>
              </a:extLst>
            </p:cNvPr>
            <p:cNvSpPr/>
            <p:nvPr/>
          </p:nvSpPr>
          <p:spPr>
            <a:xfrm>
              <a:off x="8589507" y="1620054"/>
              <a:ext cx="674297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2" name="표 52">
            <a:extLst>
              <a:ext uri="{FF2B5EF4-FFF2-40B4-BE49-F238E27FC236}">
                <a16:creationId xmlns:a16="http://schemas.microsoft.com/office/drawing/2014/main" id="{AC9B8E22-0E92-43E5-96CD-84BD4FFA2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65291"/>
              </p:ext>
            </p:extLst>
          </p:nvPr>
        </p:nvGraphicFramePr>
        <p:xfrm>
          <a:off x="9039086" y="2645248"/>
          <a:ext cx="23501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93">
                  <a:extLst>
                    <a:ext uri="{9D8B030D-6E8A-4147-A177-3AD203B41FA5}">
                      <a16:colId xmlns:a16="http://schemas.microsoft.com/office/drawing/2014/main" val="124882229"/>
                    </a:ext>
                  </a:extLst>
                </a:gridCol>
                <a:gridCol w="1965643">
                  <a:extLst>
                    <a:ext uri="{9D8B030D-6E8A-4147-A177-3AD203B41FA5}">
                      <a16:colId xmlns:a16="http://schemas.microsoft.com/office/drawing/2014/main" val="1760134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웨이브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130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특수 기믹 관련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전투 관련 정보량 조절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94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스킬 타겟 화살표 조절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013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99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빛의 묘목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45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전투 수감자 패시브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914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대기 수감자 패시브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405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죄악 속성 자원 보유량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06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수감자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05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적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0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조작 패널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89005"/>
                  </a:ext>
                </a:extLst>
              </a:tr>
            </a:tbl>
          </a:graphicData>
        </a:graphic>
      </p:graphicFrame>
      <p:sp>
        <p:nvSpPr>
          <p:cNvPr id="54" name="칠각형 53">
            <a:extLst>
              <a:ext uri="{FF2B5EF4-FFF2-40B4-BE49-F238E27FC236}">
                <a16:creationId xmlns:a16="http://schemas.microsoft.com/office/drawing/2014/main" id="{264A688C-F60D-40B9-A704-071808378129}"/>
              </a:ext>
            </a:extLst>
          </p:cNvPr>
          <p:cNvSpPr>
            <a:spLocks noChangeAspect="1"/>
          </p:cNvSpPr>
          <p:nvPr/>
        </p:nvSpPr>
        <p:spPr>
          <a:xfrm>
            <a:off x="1019869" y="1607357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칠각형 56">
            <a:extLst>
              <a:ext uri="{FF2B5EF4-FFF2-40B4-BE49-F238E27FC236}">
                <a16:creationId xmlns:a16="http://schemas.microsoft.com/office/drawing/2014/main" id="{E1E60CEE-9C5D-4BAC-AEFB-DA97867DC430}"/>
              </a:ext>
            </a:extLst>
          </p:cNvPr>
          <p:cNvSpPr>
            <a:spLocks noChangeAspect="1"/>
          </p:cNvSpPr>
          <p:nvPr/>
        </p:nvSpPr>
        <p:spPr>
          <a:xfrm>
            <a:off x="1686942" y="1607357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칠각형 57">
            <a:extLst>
              <a:ext uri="{FF2B5EF4-FFF2-40B4-BE49-F238E27FC236}">
                <a16:creationId xmlns:a16="http://schemas.microsoft.com/office/drawing/2014/main" id="{16AEA86D-B8C5-416E-A8A0-6D404A4343B8}"/>
              </a:ext>
            </a:extLst>
          </p:cNvPr>
          <p:cNvSpPr>
            <a:spLocks noChangeAspect="1"/>
          </p:cNvSpPr>
          <p:nvPr/>
        </p:nvSpPr>
        <p:spPr>
          <a:xfrm>
            <a:off x="7558727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9" name="칠각형 58">
            <a:extLst>
              <a:ext uri="{FF2B5EF4-FFF2-40B4-BE49-F238E27FC236}">
                <a16:creationId xmlns:a16="http://schemas.microsoft.com/office/drawing/2014/main" id="{D18ED0DD-02BB-44C9-BF5D-6981E70A01CF}"/>
              </a:ext>
            </a:extLst>
          </p:cNvPr>
          <p:cNvSpPr>
            <a:spLocks noChangeAspect="1"/>
          </p:cNvSpPr>
          <p:nvPr/>
        </p:nvSpPr>
        <p:spPr>
          <a:xfrm>
            <a:off x="8100744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4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0" name="칠각형 59">
            <a:extLst>
              <a:ext uri="{FF2B5EF4-FFF2-40B4-BE49-F238E27FC236}">
                <a16:creationId xmlns:a16="http://schemas.microsoft.com/office/drawing/2014/main" id="{2DE2BC48-D5C2-4ED1-B858-77352CBC3722}"/>
              </a:ext>
            </a:extLst>
          </p:cNvPr>
          <p:cNvSpPr>
            <a:spLocks noChangeAspect="1"/>
          </p:cNvSpPr>
          <p:nvPr/>
        </p:nvSpPr>
        <p:spPr>
          <a:xfrm>
            <a:off x="8497014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1" name="칠각형 60">
            <a:extLst>
              <a:ext uri="{FF2B5EF4-FFF2-40B4-BE49-F238E27FC236}">
                <a16:creationId xmlns:a16="http://schemas.microsoft.com/office/drawing/2014/main" id="{16F88D10-E613-4B76-8B0B-26DB034B802B}"/>
              </a:ext>
            </a:extLst>
          </p:cNvPr>
          <p:cNvSpPr>
            <a:spLocks noChangeAspect="1"/>
          </p:cNvSpPr>
          <p:nvPr/>
        </p:nvSpPr>
        <p:spPr>
          <a:xfrm>
            <a:off x="8319079" y="1894952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칠각형 61">
            <a:extLst>
              <a:ext uri="{FF2B5EF4-FFF2-40B4-BE49-F238E27FC236}">
                <a16:creationId xmlns:a16="http://schemas.microsoft.com/office/drawing/2014/main" id="{6734B4F6-F1EA-4E63-8F16-57599033A28C}"/>
              </a:ext>
            </a:extLst>
          </p:cNvPr>
          <p:cNvSpPr>
            <a:spLocks noChangeAspect="1"/>
          </p:cNvSpPr>
          <p:nvPr/>
        </p:nvSpPr>
        <p:spPr>
          <a:xfrm>
            <a:off x="8483547" y="2847488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9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3" name="칠각형 62">
            <a:extLst>
              <a:ext uri="{FF2B5EF4-FFF2-40B4-BE49-F238E27FC236}">
                <a16:creationId xmlns:a16="http://schemas.microsoft.com/office/drawing/2014/main" id="{F6CF168E-617B-487B-A4E1-807FD5510E26}"/>
              </a:ext>
            </a:extLst>
          </p:cNvPr>
          <p:cNvSpPr>
            <a:spLocks noChangeAspect="1"/>
          </p:cNvSpPr>
          <p:nvPr/>
        </p:nvSpPr>
        <p:spPr>
          <a:xfrm>
            <a:off x="841934" y="2622915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7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4" name="칠각형 63">
            <a:extLst>
              <a:ext uri="{FF2B5EF4-FFF2-40B4-BE49-F238E27FC236}">
                <a16:creationId xmlns:a16="http://schemas.microsoft.com/office/drawing/2014/main" id="{993817EB-66DA-42CF-8FF4-9F4D606FC5A8}"/>
              </a:ext>
            </a:extLst>
          </p:cNvPr>
          <p:cNvSpPr>
            <a:spLocks noChangeAspect="1"/>
          </p:cNvSpPr>
          <p:nvPr/>
        </p:nvSpPr>
        <p:spPr>
          <a:xfrm>
            <a:off x="841934" y="388052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8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칠각형 64">
            <a:extLst>
              <a:ext uri="{FF2B5EF4-FFF2-40B4-BE49-F238E27FC236}">
                <a16:creationId xmlns:a16="http://schemas.microsoft.com/office/drawing/2014/main" id="{C476EB40-BCC2-4DC7-A1CF-64CE08979B30}"/>
              </a:ext>
            </a:extLst>
          </p:cNvPr>
          <p:cNvSpPr>
            <a:spLocks noChangeAspect="1"/>
          </p:cNvSpPr>
          <p:nvPr/>
        </p:nvSpPr>
        <p:spPr>
          <a:xfrm>
            <a:off x="3176101" y="2964177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10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6" name="칠각형 65">
            <a:extLst>
              <a:ext uri="{FF2B5EF4-FFF2-40B4-BE49-F238E27FC236}">
                <a16:creationId xmlns:a16="http://schemas.microsoft.com/office/drawing/2014/main" id="{9EB11748-7123-4B5C-AC70-CCB4927DEA5E}"/>
              </a:ext>
            </a:extLst>
          </p:cNvPr>
          <p:cNvSpPr>
            <a:spLocks noChangeAspect="1"/>
          </p:cNvSpPr>
          <p:nvPr/>
        </p:nvSpPr>
        <p:spPr>
          <a:xfrm>
            <a:off x="6388946" y="2827289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11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칠각형 66">
            <a:extLst>
              <a:ext uri="{FF2B5EF4-FFF2-40B4-BE49-F238E27FC236}">
                <a16:creationId xmlns:a16="http://schemas.microsoft.com/office/drawing/2014/main" id="{2C530C2A-ED92-4E04-81E3-3632A31A47AA}"/>
              </a:ext>
            </a:extLst>
          </p:cNvPr>
          <p:cNvSpPr>
            <a:spLocks noChangeAspect="1"/>
          </p:cNvSpPr>
          <p:nvPr/>
        </p:nvSpPr>
        <p:spPr>
          <a:xfrm>
            <a:off x="4426771" y="4878989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12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</a:rPr>
              <a:t>기존 </a:t>
            </a: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배치 현황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8948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D1ED454-E48F-4079-9837-F0242996C132}"/>
              </a:ext>
            </a:extLst>
          </p:cNvPr>
          <p:cNvGrpSpPr>
            <a:grpSpLocks noChangeAspect="1"/>
          </p:cNvGrpSpPr>
          <p:nvPr/>
        </p:nvGrpSpPr>
        <p:grpSpPr>
          <a:xfrm>
            <a:off x="6412565" y="1551805"/>
            <a:ext cx="5107144" cy="3026922"/>
            <a:chOff x="781807" y="1450527"/>
            <a:chExt cx="7140117" cy="42318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77D952-95DD-4386-9780-8BE1373CA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93" y="1450527"/>
              <a:ext cx="7053054" cy="4231832"/>
            </a:xfrm>
            <a:prstGeom prst="rect">
              <a:avLst/>
            </a:prstGeom>
          </p:spPr>
        </p:pic>
        <p:sp>
          <p:nvSpPr>
            <p:cNvPr id="6" name="팔각형 5">
              <a:extLst>
                <a:ext uri="{FF2B5EF4-FFF2-40B4-BE49-F238E27FC236}">
                  <a16:creationId xmlns:a16="http://schemas.microsoft.com/office/drawing/2014/main" id="{650448F1-1666-47D1-9DC6-A907C94B3B05}"/>
                </a:ext>
              </a:extLst>
            </p:cNvPr>
            <p:cNvSpPr/>
            <p:nvPr/>
          </p:nvSpPr>
          <p:spPr>
            <a:xfrm>
              <a:off x="814686" y="1510208"/>
              <a:ext cx="515120" cy="190057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팔각형 6">
              <a:extLst>
                <a:ext uri="{FF2B5EF4-FFF2-40B4-BE49-F238E27FC236}">
                  <a16:creationId xmlns:a16="http://schemas.microsoft.com/office/drawing/2014/main" id="{F477B686-C34E-4CBA-B722-0AF879EFDC7A}"/>
                </a:ext>
              </a:extLst>
            </p:cNvPr>
            <p:cNvSpPr/>
            <p:nvPr/>
          </p:nvSpPr>
          <p:spPr>
            <a:xfrm>
              <a:off x="814686" y="1718033"/>
              <a:ext cx="515120" cy="190057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팔각형 7">
              <a:extLst>
                <a:ext uri="{FF2B5EF4-FFF2-40B4-BE49-F238E27FC236}">
                  <a16:creationId xmlns:a16="http://schemas.microsoft.com/office/drawing/2014/main" id="{12844A0F-1A50-4C39-BAB6-6E04BB229008}"/>
                </a:ext>
              </a:extLst>
            </p:cNvPr>
            <p:cNvSpPr/>
            <p:nvPr/>
          </p:nvSpPr>
          <p:spPr>
            <a:xfrm>
              <a:off x="1008340" y="1541931"/>
              <a:ext cx="302177" cy="127188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팔각형 8">
              <a:extLst>
                <a:ext uri="{FF2B5EF4-FFF2-40B4-BE49-F238E27FC236}">
                  <a16:creationId xmlns:a16="http://schemas.microsoft.com/office/drawing/2014/main" id="{B24A5190-E282-4061-9318-791D54A33A9C}"/>
                </a:ext>
              </a:extLst>
            </p:cNvPr>
            <p:cNvSpPr/>
            <p:nvPr/>
          </p:nvSpPr>
          <p:spPr>
            <a:xfrm>
              <a:off x="1008340" y="1749467"/>
              <a:ext cx="302177" cy="127188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56C2BA-1DC7-4B02-8C00-5B5D3DF13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86" y="1553542"/>
              <a:ext cx="206334" cy="11557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135FB6-CD86-420E-BB07-230BCBE0D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673" y="1759844"/>
              <a:ext cx="206334" cy="11557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5E955E-F505-4D0A-9DB0-90610B7A06DD}"/>
                </a:ext>
              </a:extLst>
            </p:cNvPr>
            <p:cNvGrpSpPr/>
            <p:nvPr/>
          </p:nvGrpSpPr>
          <p:grpSpPr>
            <a:xfrm>
              <a:off x="781807" y="2160592"/>
              <a:ext cx="1207291" cy="2455739"/>
              <a:chOff x="695325" y="1805667"/>
              <a:chExt cx="1417560" cy="288344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2DDAB4D-234F-4F57-A9B6-1105F5F54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3D7F0DF-9DB1-4C54-B655-AF8FE56F7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331DFE4-4440-4175-9F9C-CB37723FA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D7CBCBC-9FE6-4A89-B92E-7108BC08A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F9D34B6-B476-4A30-8EED-494BB276F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19EDD64-AC0F-4B22-BA79-E4BEB8C7A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944F33E-2329-4EA6-817F-EF5BCECF0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BC1996B-03C7-41C9-B4EB-D4B312BD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58B0EEC2-E1F5-4A65-9F6A-D5E41295D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E4AB0EC-4B08-4B50-8019-DA21A8C69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71AFD0A-E379-4D30-8D4D-F439094A7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188242B-0731-4979-A887-208B78A80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CA3CC77-CE7C-460B-9676-74396EEAD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CC5D684-7271-47AE-855A-21EDBF1F7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5A5A874-2BC2-4209-8B6E-3270AB6C3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F8136F6-31B3-4C5F-9942-658DDA4FE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361CB05-AC04-4B70-B2E4-1E46FC81F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2EA3859A-C6A2-4EB8-A388-9C96985CB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7436D757-F6D7-4093-84B1-93EB50137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sp>
          <p:nvSpPr>
            <p:cNvPr id="13" name="팔각형 12">
              <a:extLst>
                <a:ext uri="{FF2B5EF4-FFF2-40B4-BE49-F238E27FC236}">
                  <a16:creationId xmlns:a16="http://schemas.microsoft.com/office/drawing/2014/main" id="{50BD63A8-63CA-4AB5-8853-FED24716143B}"/>
                </a:ext>
              </a:extLst>
            </p:cNvPr>
            <p:cNvSpPr/>
            <p:nvPr/>
          </p:nvSpPr>
          <p:spPr>
            <a:xfrm>
              <a:off x="7540605" y="1469584"/>
              <a:ext cx="242012" cy="24459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298748B-6310-4ADC-86D3-768A1114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1564335"/>
              <a:ext cx="245280" cy="62116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CB1A7C-F437-41A9-BB1B-6080A901478E}"/>
                </a:ext>
              </a:extLst>
            </p:cNvPr>
            <p:cNvGrpSpPr/>
            <p:nvPr/>
          </p:nvGrpSpPr>
          <p:grpSpPr>
            <a:xfrm>
              <a:off x="7586852" y="1516082"/>
              <a:ext cx="153301" cy="153300"/>
              <a:chOff x="9819174" y="1677309"/>
              <a:chExt cx="180001" cy="1800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3A23698-CE3D-4FD4-93F6-030803F8132D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45" name="팔각형 44">
                  <a:extLst>
                    <a:ext uri="{FF2B5EF4-FFF2-40B4-BE49-F238E27FC236}">
                      <a16:creationId xmlns:a16="http://schemas.microsoft.com/office/drawing/2014/main" id="{9BCCE303-B61D-4AE6-8CA5-71E81E2B0219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팔각형 45">
                  <a:extLst>
                    <a:ext uri="{FF2B5EF4-FFF2-40B4-BE49-F238E27FC236}">
                      <a16:creationId xmlns:a16="http://schemas.microsoft.com/office/drawing/2014/main" id="{54E84093-2195-4A26-A5D2-0952F8FCC790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5651EF3-0A71-4564-8627-A258CE5B7C99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48" name="팔각형 47">
                    <a:extLst>
                      <a:ext uri="{FF2B5EF4-FFF2-40B4-BE49-F238E27FC236}">
                        <a16:creationId xmlns:a16="http://schemas.microsoft.com/office/drawing/2014/main" id="{C5D1FCA1-0112-4B5E-A159-74D3BB4AE683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팔각형 48">
                    <a:extLst>
                      <a:ext uri="{FF2B5EF4-FFF2-40B4-BE49-F238E27FC236}">
                        <a16:creationId xmlns:a16="http://schemas.microsoft.com/office/drawing/2014/main" id="{8EC7DEEB-4D8F-4B0B-9286-A1160DC40E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71B586A-EAF5-4B97-8E07-F4F07B9D3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팔각형 15">
              <a:extLst>
                <a:ext uri="{FF2B5EF4-FFF2-40B4-BE49-F238E27FC236}">
                  <a16:creationId xmlns:a16="http://schemas.microsoft.com/office/drawing/2014/main" id="{30FC26E4-F44C-4FC6-B16F-2FFE784F1805}"/>
                </a:ext>
              </a:extLst>
            </p:cNvPr>
            <p:cNvSpPr/>
            <p:nvPr/>
          </p:nvSpPr>
          <p:spPr>
            <a:xfrm>
              <a:off x="7241986" y="1469584"/>
              <a:ext cx="242012" cy="24459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팔각형 16">
              <a:extLst>
                <a:ext uri="{FF2B5EF4-FFF2-40B4-BE49-F238E27FC236}">
                  <a16:creationId xmlns:a16="http://schemas.microsoft.com/office/drawing/2014/main" id="{2D4FA8D9-FAA5-46D8-B6B9-C59201453176}"/>
                </a:ext>
              </a:extLst>
            </p:cNvPr>
            <p:cNvSpPr/>
            <p:nvPr/>
          </p:nvSpPr>
          <p:spPr>
            <a:xfrm>
              <a:off x="6643789" y="1510208"/>
              <a:ext cx="278647" cy="16334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팔각형 17">
              <a:extLst>
                <a:ext uri="{FF2B5EF4-FFF2-40B4-BE49-F238E27FC236}">
                  <a16:creationId xmlns:a16="http://schemas.microsoft.com/office/drawing/2014/main" id="{577F3273-FCFA-458F-AB33-F0CB60CA1E29}"/>
                </a:ext>
              </a:extLst>
            </p:cNvPr>
            <p:cNvSpPr/>
            <p:nvPr/>
          </p:nvSpPr>
          <p:spPr>
            <a:xfrm>
              <a:off x="6862817" y="1483493"/>
              <a:ext cx="336705" cy="216773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625A8-AE05-4253-BF8C-B6AAE5CB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4259" y="1522989"/>
              <a:ext cx="140163" cy="13261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0D786B-AC21-419E-AF1D-C0D6F296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6691" y="1513292"/>
              <a:ext cx="249416" cy="175936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A1B7C71-7E36-4F66-AB88-AC4C9B2F137C}"/>
                </a:ext>
              </a:extLst>
            </p:cNvPr>
            <p:cNvGrpSpPr/>
            <p:nvPr/>
          </p:nvGrpSpPr>
          <p:grpSpPr>
            <a:xfrm>
              <a:off x="6686470" y="1549217"/>
              <a:ext cx="117625" cy="88114"/>
              <a:chOff x="7608203" y="1384291"/>
              <a:chExt cx="138111" cy="103461"/>
            </a:xfrm>
          </p:grpSpPr>
          <p:sp>
            <p:nvSpPr>
              <p:cNvPr id="41" name="화살표: 갈매기형 수장 40">
                <a:extLst>
                  <a:ext uri="{FF2B5EF4-FFF2-40B4-BE49-F238E27FC236}">
                    <a16:creationId xmlns:a16="http://schemas.microsoft.com/office/drawing/2014/main" id="{91CEFF20-A002-456E-A6A4-996B77E69415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화살표: 갈매기형 수장 41">
                <a:extLst>
                  <a:ext uri="{FF2B5EF4-FFF2-40B4-BE49-F238E27FC236}">
                    <a16:creationId xmlns:a16="http://schemas.microsoft.com/office/drawing/2014/main" id="{E4ED9A87-C249-4030-8446-F4C7DF47C035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060825B-344F-4AD1-99D3-80CE605027CD}"/>
                </a:ext>
              </a:extLst>
            </p:cNvPr>
            <p:cNvGrpSpPr/>
            <p:nvPr/>
          </p:nvGrpSpPr>
          <p:grpSpPr>
            <a:xfrm>
              <a:off x="7159285" y="1766489"/>
              <a:ext cx="762639" cy="289635"/>
              <a:chOff x="8163366" y="1617741"/>
              <a:chExt cx="895465" cy="340080"/>
            </a:xfrm>
          </p:grpSpPr>
          <p:sp>
            <p:nvSpPr>
              <p:cNvPr id="38" name="팔각형 37">
                <a:extLst>
                  <a:ext uri="{FF2B5EF4-FFF2-40B4-BE49-F238E27FC236}">
                    <a16:creationId xmlns:a16="http://schemas.microsoft.com/office/drawing/2014/main" id="{79B88130-2FD2-41E8-A2FF-93E13FB7A3F4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B711FC6-ABDE-4C72-A1B7-6AE94431C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0050FFD-7CC5-48C1-A298-5FB1ED805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sp>
          <p:nvSpPr>
            <p:cNvPr id="34" name="순서도: 수동 입력 33">
              <a:extLst>
                <a:ext uri="{FF2B5EF4-FFF2-40B4-BE49-F238E27FC236}">
                  <a16:creationId xmlns:a16="http://schemas.microsoft.com/office/drawing/2014/main" id="{4CEA3AEA-4082-40EF-A3F1-A595CE9FB14A}"/>
                </a:ext>
              </a:extLst>
            </p:cNvPr>
            <p:cNvSpPr/>
            <p:nvPr/>
          </p:nvSpPr>
          <p:spPr>
            <a:xfrm rot="10800000">
              <a:off x="834543" y="1967752"/>
              <a:ext cx="38937" cy="143280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병합 34">
              <a:extLst>
                <a:ext uri="{FF2B5EF4-FFF2-40B4-BE49-F238E27FC236}">
                  <a16:creationId xmlns:a16="http://schemas.microsoft.com/office/drawing/2014/main" id="{08D7FDA0-C9D6-4C82-A28E-533BC849F882}"/>
                </a:ext>
              </a:extLst>
            </p:cNvPr>
            <p:cNvSpPr/>
            <p:nvPr/>
          </p:nvSpPr>
          <p:spPr>
            <a:xfrm rot="16200000">
              <a:off x="873122" y="2021905"/>
              <a:ext cx="187891" cy="152935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A9E3C80-BB49-4D18-9EBA-32E0948AE4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542" y="2067313"/>
              <a:ext cx="62116" cy="6211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BF934E-4E4F-4D80-928C-E469782A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4980" y="2044732"/>
              <a:ext cx="292517" cy="10771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4EAE14-A703-444E-A7CE-5E4C2D3D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2129534"/>
              <a:ext cx="245280" cy="6211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2ABE6E-5353-4B27-A5B2-6E8CE4C6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2979318"/>
              <a:ext cx="245280" cy="62116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B53D581-A761-46F7-803D-43FEC10F4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8818"/>
            <a:stretch/>
          </p:blipFill>
          <p:spPr>
            <a:xfrm>
              <a:off x="798993" y="1919236"/>
              <a:ext cx="148278" cy="67062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78DB6E2-D2EF-4A97-8928-9248197EE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94145" y="2708689"/>
              <a:ext cx="1079086" cy="1286367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DBE478E-94CA-44E0-99DB-8CC3CFF5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73654" y="2676095"/>
              <a:ext cx="664522" cy="1048603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2FFB9174-6C30-404D-8F34-F831EDF4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93287" y="2697728"/>
              <a:ext cx="664522" cy="1048603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D761E11C-0092-420E-8661-556D24C1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12920" y="2676095"/>
              <a:ext cx="774259" cy="1048603"/>
            </a:xfrm>
            <a:prstGeom prst="rect">
              <a:avLst/>
            </a:pr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30160856-6DA2-4101-A792-97F9695D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89768" y="3189994"/>
              <a:ext cx="871804" cy="1048603"/>
            </a:xfrm>
            <a:prstGeom prst="rect">
              <a:avLst/>
            </a:pr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50BB623B-5AD9-459E-8BBF-95A1074AA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10782" y="3173193"/>
              <a:ext cx="664522" cy="1048603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D06DB8B2-A704-4972-957E-5A9CC4B8E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30415" y="3171169"/>
              <a:ext cx="755970" cy="1048603"/>
            </a:xfrm>
            <a:prstGeom prst="rect">
              <a:avLst/>
            </a:prstGeom>
          </p:spPr>
        </p:pic>
      </p:grpSp>
      <p:pic>
        <p:nvPicPr>
          <p:cNvPr id="191" name="그림 190">
            <a:extLst>
              <a:ext uri="{FF2B5EF4-FFF2-40B4-BE49-F238E27FC236}">
                <a16:creationId xmlns:a16="http://schemas.microsoft.com/office/drawing/2014/main" id="{707B1D01-77B3-44D8-ACCC-853ADE4214B9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6" b="16633"/>
          <a:stretch/>
        </p:blipFill>
        <p:spPr>
          <a:xfrm>
            <a:off x="868809" y="1744670"/>
            <a:ext cx="4932920" cy="2723252"/>
          </a:xfrm>
          <a:prstGeom prst="rect">
            <a:avLst/>
          </a:prstGeom>
        </p:spPr>
      </p:pic>
      <p:graphicFrame>
        <p:nvGraphicFramePr>
          <p:cNvPr id="192" name="표 2">
            <a:extLst>
              <a:ext uri="{FF2B5EF4-FFF2-40B4-BE49-F238E27FC236}">
                <a16:creationId xmlns:a16="http://schemas.microsoft.com/office/drawing/2014/main" id="{A90AC380-69BA-449E-ABCF-0CE64ED63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03315"/>
              </p:ext>
            </p:extLst>
          </p:nvPr>
        </p:nvGraphicFramePr>
        <p:xfrm>
          <a:off x="3476465" y="5197499"/>
          <a:ext cx="5239068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068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변경 내용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패널의 위치를 변경하여 아래쪽에 공간을 확보함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패시브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위치를 변경하고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클릭하여 숨길 수 있게 변경함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BF448FF6-7341-4D37-A607-00F88731A944}"/>
              </a:ext>
            </a:extLst>
          </p:cNvPr>
          <p:cNvSpPr/>
          <p:nvPr/>
        </p:nvSpPr>
        <p:spPr>
          <a:xfrm>
            <a:off x="6374877" y="2147418"/>
            <a:ext cx="981558" cy="17042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FB9ABD0E-F432-45DD-AFC0-135FDC518ACB}"/>
              </a:ext>
            </a:extLst>
          </p:cNvPr>
          <p:cNvSpPr/>
          <p:nvPr/>
        </p:nvSpPr>
        <p:spPr>
          <a:xfrm>
            <a:off x="6373547" y="1846960"/>
            <a:ext cx="287603" cy="25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20BFD0B-BF8B-4BB3-8E46-8F77340D5E49}"/>
              </a:ext>
            </a:extLst>
          </p:cNvPr>
          <p:cNvGrpSpPr/>
          <p:nvPr/>
        </p:nvGrpSpPr>
        <p:grpSpPr>
          <a:xfrm>
            <a:off x="5981634" y="3562308"/>
            <a:ext cx="319535" cy="253916"/>
            <a:chOff x="6015929" y="2661131"/>
            <a:chExt cx="319535" cy="253916"/>
          </a:xfrm>
        </p:grpSpPr>
        <p:sp>
          <p:nvSpPr>
            <p:cNvPr id="196" name="순서도: 다른 페이지 연결선 195">
              <a:extLst>
                <a:ext uri="{FF2B5EF4-FFF2-40B4-BE49-F238E27FC236}">
                  <a16:creationId xmlns:a16="http://schemas.microsoft.com/office/drawing/2014/main" id="{9D2D5845-3906-4CCC-BE66-F0DB6F0EEDC6}"/>
                </a:ext>
              </a:extLst>
            </p:cNvPr>
            <p:cNvSpPr/>
            <p:nvPr/>
          </p:nvSpPr>
          <p:spPr>
            <a:xfrm rot="16200000">
              <a:off x="6071093" y="2641643"/>
              <a:ext cx="224508" cy="304234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4F4EBE5-892D-4CBE-A408-30394370CBC8}"/>
                </a:ext>
              </a:extLst>
            </p:cNvPr>
            <p:cNvSpPr txBox="1"/>
            <p:nvPr/>
          </p:nvSpPr>
          <p:spPr>
            <a:xfrm>
              <a:off x="6015929" y="2661131"/>
              <a:ext cx="285240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1.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C33C06E-6D90-4ACE-9928-E30437D9BCFC}"/>
              </a:ext>
            </a:extLst>
          </p:cNvPr>
          <p:cNvGrpSpPr/>
          <p:nvPr/>
        </p:nvGrpSpPr>
        <p:grpSpPr>
          <a:xfrm>
            <a:off x="5981634" y="1866018"/>
            <a:ext cx="319535" cy="253916"/>
            <a:chOff x="6015929" y="2661131"/>
            <a:chExt cx="319535" cy="253916"/>
          </a:xfrm>
        </p:grpSpPr>
        <p:sp>
          <p:nvSpPr>
            <p:cNvPr id="200" name="순서도: 다른 페이지 연결선 199">
              <a:extLst>
                <a:ext uri="{FF2B5EF4-FFF2-40B4-BE49-F238E27FC236}">
                  <a16:creationId xmlns:a16="http://schemas.microsoft.com/office/drawing/2014/main" id="{0C0B3825-4263-4CCF-A019-DC48E78D8DF3}"/>
                </a:ext>
              </a:extLst>
            </p:cNvPr>
            <p:cNvSpPr/>
            <p:nvPr/>
          </p:nvSpPr>
          <p:spPr>
            <a:xfrm rot="16200000">
              <a:off x="6071093" y="2641643"/>
              <a:ext cx="224508" cy="304234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1AA74BF-E13B-47E9-8D55-28F6D9B0CF0A}"/>
                </a:ext>
              </a:extLst>
            </p:cNvPr>
            <p:cNvSpPr txBox="1"/>
            <p:nvPr/>
          </p:nvSpPr>
          <p:spPr>
            <a:xfrm>
              <a:off x="6015929" y="2661131"/>
              <a:ext cx="285240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2.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C4834C87-3D73-48D8-9633-F0C698E78C20}"/>
              </a:ext>
            </a:extLst>
          </p:cNvPr>
          <p:cNvSpPr/>
          <p:nvPr/>
        </p:nvSpPr>
        <p:spPr>
          <a:xfrm>
            <a:off x="1655200" y="3582682"/>
            <a:ext cx="3245679" cy="88524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CC516E2A-4BBC-4BCA-8F46-069C7410DDBE}"/>
              </a:ext>
            </a:extLst>
          </p:cNvPr>
          <p:cNvSpPr/>
          <p:nvPr/>
        </p:nvSpPr>
        <p:spPr>
          <a:xfrm>
            <a:off x="758145" y="2074891"/>
            <a:ext cx="342901" cy="177678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1B60B155-2D4A-44CD-BC3C-2885BF33A257}"/>
              </a:ext>
            </a:extLst>
          </p:cNvPr>
          <p:cNvCxnSpPr>
            <a:stCxn id="202" idx="3"/>
            <a:endCxn id="197" idx="1"/>
          </p:cNvCxnSpPr>
          <p:nvPr/>
        </p:nvCxnSpPr>
        <p:spPr>
          <a:xfrm flipV="1">
            <a:off x="4900879" y="3689266"/>
            <a:ext cx="1080755" cy="336036"/>
          </a:xfrm>
          <a:prstGeom prst="bentConnector3">
            <a:avLst>
              <a:gd name="adj1" fmla="val 50000"/>
            </a:avLst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27229126-CA24-4A43-A228-B63ECF54A0D0}"/>
              </a:ext>
            </a:extLst>
          </p:cNvPr>
          <p:cNvCxnSpPr>
            <a:cxnSpLocks/>
            <a:stCxn id="203" idx="3"/>
            <a:endCxn id="201" idx="2"/>
          </p:cNvCxnSpPr>
          <p:nvPr/>
        </p:nvCxnSpPr>
        <p:spPr>
          <a:xfrm flipV="1">
            <a:off x="1101046" y="2119934"/>
            <a:ext cx="5023208" cy="843347"/>
          </a:xfrm>
          <a:prstGeom prst="bentConnector2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3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그룹 650">
            <a:extLst>
              <a:ext uri="{FF2B5EF4-FFF2-40B4-BE49-F238E27FC236}">
                <a16:creationId xmlns:a16="http://schemas.microsoft.com/office/drawing/2014/main" id="{13B65AD3-A9A8-4310-978B-5EC987196444}"/>
              </a:ext>
            </a:extLst>
          </p:cNvPr>
          <p:cNvGrpSpPr/>
          <p:nvPr/>
        </p:nvGrpSpPr>
        <p:grpSpPr>
          <a:xfrm>
            <a:off x="158501" y="3399304"/>
            <a:ext cx="5040000" cy="3027442"/>
            <a:chOff x="6754010" y="242564"/>
            <a:chExt cx="5040000" cy="3027442"/>
          </a:xfrm>
        </p:grpSpPr>
        <p:pic>
          <p:nvPicPr>
            <p:cNvPr id="546" name="그림 545">
              <a:extLst>
                <a:ext uri="{FF2B5EF4-FFF2-40B4-BE49-F238E27FC236}">
                  <a16:creationId xmlns:a16="http://schemas.microsoft.com/office/drawing/2014/main" id="{B0214265-8902-4D70-97AB-650607974D64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691"/>
            <a:stretch/>
          </p:blipFill>
          <p:spPr>
            <a:xfrm>
              <a:off x="6754010" y="242564"/>
              <a:ext cx="5040000" cy="3020400"/>
            </a:xfrm>
            <a:prstGeom prst="rect">
              <a:avLst/>
            </a:prstGeom>
          </p:spPr>
        </p:pic>
        <p:pic>
          <p:nvPicPr>
            <p:cNvPr id="549" name="그림 548">
              <a:extLst>
                <a:ext uri="{FF2B5EF4-FFF2-40B4-BE49-F238E27FC236}">
                  <a16:creationId xmlns:a16="http://schemas.microsoft.com/office/drawing/2014/main" id="{DAE09055-0C0B-40F3-9C89-E35EFA64F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42"/>
            <a:stretch/>
          </p:blipFill>
          <p:spPr>
            <a:xfrm>
              <a:off x="6756053" y="246128"/>
              <a:ext cx="2528386" cy="3023878"/>
            </a:xfrm>
            <a:prstGeom prst="rect">
              <a:avLst/>
            </a:prstGeom>
          </p:spPr>
        </p:pic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4FE8659E-A356-4088-8017-5554BCD8DB64}"/>
                </a:ext>
              </a:extLst>
            </p:cNvPr>
            <p:cNvSpPr/>
            <p:nvPr/>
          </p:nvSpPr>
          <p:spPr>
            <a:xfrm>
              <a:off x="6774727" y="251788"/>
              <a:ext cx="2492933" cy="2988354"/>
            </a:xfrm>
            <a:prstGeom prst="rect">
              <a:avLst/>
            </a:prstGeom>
            <a:noFill/>
            <a:ln w="57150" cmpd="thickThin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2" name="그림 891">
            <a:extLst>
              <a:ext uri="{FF2B5EF4-FFF2-40B4-BE49-F238E27FC236}">
                <a16:creationId xmlns:a16="http://schemas.microsoft.com/office/drawing/2014/main" id="{8FF35789-BF0F-4624-8619-1EE8C934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411" y="3398597"/>
            <a:ext cx="5041829" cy="3023878"/>
          </a:xfrm>
          <a:prstGeom prst="rect">
            <a:avLst/>
          </a:prstGeom>
        </p:spPr>
      </p:pic>
      <p:grpSp>
        <p:nvGrpSpPr>
          <p:cNvPr id="753" name="그룹 752">
            <a:extLst>
              <a:ext uri="{FF2B5EF4-FFF2-40B4-BE49-F238E27FC236}">
                <a16:creationId xmlns:a16="http://schemas.microsoft.com/office/drawing/2014/main" id="{CBA166FA-DE8F-4694-A54E-D86A8FFA2AA1}"/>
              </a:ext>
            </a:extLst>
          </p:cNvPr>
          <p:cNvGrpSpPr/>
          <p:nvPr/>
        </p:nvGrpSpPr>
        <p:grpSpPr>
          <a:xfrm>
            <a:off x="10247941" y="3457587"/>
            <a:ext cx="914217" cy="1189810"/>
            <a:chOff x="4560625" y="249420"/>
            <a:chExt cx="914217" cy="1189810"/>
          </a:xfrm>
        </p:grpSpPr>
        <p:sp>
          <p:nvSpPr>
            <p:cNvPr id="754" name="팔각형 753">
              <a:extLst>
                <a:ext uri="{FF2B5EF4-FFF2-40B4-BE49-F238E27FC236}">
                  <a16:creationId xmlns:a16="http://schemas.microsoft.com/office/drawing/2014/main" id="{8EA63571-5854-4246-A420-66C9400C2E4C}"/>
                </a:ext>
              </a:extLst>
            </p:cNvPr>
            <p:cNvSpPr/>
            <p:nvPr/>
          </p:nvSpPr>
          <p:spPr>
            <a:xfrm>
              <a:off x="5202094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5" name="그림 754">
              <a:extLst>
                <a:ext uri="{FF2B5EF4-FFF2-40B4-BE49-F238E27FC236}">
                  <a16:creationId xmlns:a16="http://schemas.microsoft.com/office/drawing/2014/main" id="{4B20A051-1FD9-4545-876B-044165E3E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V="1">
              <a:off x="5309692" y="317193"/>
              <a:ext cx="175443" cy="44430"/>
            </a:xfrm>
            <a:prstGeom prst="rect">
              <a:avLst/>
            </a:prstGeom>
          </p:spPr>
        </p:pic>
        <p:grpSp>
          <p:nvGrpSpPr>
            <p:cNvPr id="756" name="그룹 755">
              <a:extLst>
                <a:ext uri="{FF2B5EF4-FFF2-40B4-BE49-F238E27FC236}">
                  <a16:creationId xmlns:a16="http://schemas.microsoft.com/office/drawing/2014/main" id="{4998BA1A-287E-49A9-A9AF-70E2A6C73C41}"/>
                </a:ext>
              </a:extLst>
            </p:cNvPr>
            <p:cNvGrpSpPr/>
            <p:nvPr/>
          </p:nvGrpSpPr>
          <p:grpSpPr>
            <a:xfrm>
              <a:off x="5235174" y="282679"/>
              <a:ext cx="109652" cy="109652"/>
              <a:chOff x="9819174" y="1677309"/>
              <a:chExt cx="180001" cy="180000"/>
            </a:xfrm>
          </p:grpSpPr>
          <p:grpSp>
            <p:nvGrpSpPr>
              <p:cNvPr id="772" name="그룹 771">
                <a:extLst>
                  <a:ext uri="{FF2B5EF4-FFF2-40B4-BE49-F238E27FC236}">
                    <a16:creationId xmlns:a16="http://schemas.microsoft.com/office/drawing/2014/main" id="{0718CD1C-CB2E-47B6-8310-BECABA86C9BA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774" name="팔각형 773">
                  <a:extLst>
                    <a:ext uri="{FF2B5EF4-FFF2-40B4-BE49-F238E27FC236}">
                      <a16:creationId xmlns:a16="http://schemas.microsoft.com/office/drawing/2014/main" id="{B55EC177-8ECE-4F66-9972-3B4C0C16EB9C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5" name="팔각형 774">
                  <a:extLst>
                    <a:ext uri="{FF2B5EF4-FFF2-40B4-BE49-F238E27FC236}">
                      <a16:creationId xmlns:a16="http://schemas.microsoft.com/office/drawing/2014/main" id="{45594D1D-B968-437D-B97B-EA0EBA5FC751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6" name="그룹 775">
                  <a:extLst>
                    <a:ext uri="{FF2B5EF4-FFF2-40B4-BE49-F238E27FC236}">
                      <a16:creationId xmlns:a16="http://schemas.microsoft.com/office/drawing/2014/main" id="{9F1A993C-C364-4F3C-8966-058A58FA391D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777" name="팔각형 776">
                    <a:extLst>
                      <a:ext uri="{FF2B5EF4-FFF2-40B4-BE49-F238E27FC236}">
                        <a16:creationId xmlns:a16="http://schemas.microsoft.com/office/drawing/2014/main" id="{C14A414C-0C4F-4EE5-830B-A23067B47ECF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8" name="팔각형 777">
                    <a:extLst>
                      <a:ext uri="{FF2B5EF4-FFF2-40B4-BE49-F238E27FC236}">
                        <a16:creationId xmlns:a16="http://schemas.microsoft.com/office/drawing/2014/main" id="{A94764FA-8E7D-4C34-958D-CF274C89B2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73" name="타원 772">
                <a:extLst>
                  <a:ext uri="{FF2B5EF4-FFF2-40B4-BE49-F238E27FC236}">
                    <a16:creationId xmlns:a16="http://schemas.microsoft.com/office/drawing/2014/main" id="{30AEA42D-DACC-4A80-AAB4-69B9151A0D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7" name="팔각형 756">
              <a:extLst>
                <a:ext uri="{FF2B5EF4-FFF2-40B4-BE49-F238E27FC236}">
                  <a16:creationId xmlns:a16="http://schemas.microsoft.com/office/drawing/2014/main" id="{52065C99-452A-4E54-8CC1-4D37F49AD405}"/>
                </a:ext>
              </a:extLst>
            </p:cNvPr>
            <p:cNvSpPr/>
            <p:nvPr/>
          </p:nvSpPr>
          <p:spPr>
            <a:xfrm>
              <a:off x="4988500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팔각형 757">
              <a:extLst>
                <a:ext uri="{FF2B5EF4-FFF2-40B4-BE49-F238E27FC236}">
                  <a16:creationId xmlns:a16="http://schemas.microsoft.com/office/drawing/2014/main" id="{586C0F01-67B5-4681-97E8-4AB1465D4B8E}"/>
                </a:ext>
              </a:extLst>
            </p:cNvPr>
            <p:cNvSpPr/>
            <p:nvPr/>
          </p:nvSpPr>
          <p:spPr>
            <a:xfrm>
              <a:off x="4560625" y="278477"/>
              <a:ext cx="199309" cy="116834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팔각형 758">
              <a:extLst>
                <a:ext uri="{FF2B5EF4-FFF2-40B4-BE49-F238E27FC236}">
                  <a16:creationId xmlns:a16="http://schemas.microsoft.com/office/drawing/2014/main" id="{89DB49B3-E0C9-4049-A83F-FD20B18BC878}"/>
                </a:ext>
              </a:extLst>
            </p:cNvPr>
            <p:cNvSpPr/>
            <p:nvPr/>
          </p:nvSpPr>
          <p:spPr>
            <a:xfrm>
              <a:off x="4717290" y="259369"/>
              <a:ext cx="240837" cy="155052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0" name="그림 759">
              <a:extLst>
                <a:ext uri="{FF2B5EF4-FFF2-40B4-BE49-F238E27FC236}">
                  <a16:creationId xmlns:a16="http://schemas.microsoft.com/office/drawing/2014/main" id="{CD4779FB-F7C5-431D-BCD4-8D82EC385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3042" y="287619"/>
              <a:ext cx="100255" cy="94857"/>
            </a:xfrm>
            <a:prstGeom prst="rect">
              <a:avLst/>
            </a:prstGeom>
          </p:spPr>
        </p:pic>
        <p:pic>
          <p:nvPicPr>
            <p:cNvPr id="761" name="그림 760">
              <a:extLst>
                <a:ext uri="{FF2B5EF4-FFF2-40B4-BE49-F238E27FC236}">
                  <a16:creationId xmlns:a16="http://schemas.microsoft.com/office/drawing/2014/main" id="{D6F7A1CD-9A1B-4050-A971-60F9F77C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8672" y="280683"/>
              <a:ext cx="178401" cy="125843"/>
            </a:xfrm>
            <a:prstGeom prst="rect">
              <a:avLst/>
            </a:prstGeom>
          </p:spPr>
        </p:pic>
        <p:grpSp>
          <p:nvGrpSpPr>
            <p:cNvPr id="762" name="그룹 761">
              <a:extLst>
                <a:ext uri="{FF2B5EF4-FFF2-40B4-BE49-F238E27FC236}">
                  <a16:creationId xmlns:a16="http://schemas.microsoft.com/office/drawing/2014/main" id="{386B655D-612C-46D6-8BC2-CC931B25AFBB}"/>
                </a:ext>
              </a:extLst>
            </p:cNvPr>
            <p:cNvGrpSpPr/>
            <p:nvPr/>
          </p:nvGrpSpPr>
          <p:grpSpPr>
            <a:xfrm>
              <a:off x="4591153" y="306379"/>
              <a:ext cx="84134" cy="63026"/>
              <a:chOff x="7608203" y="1384291"/>
              <a:chExt cx="138111" cy="103461"/>
            </a:xfrm>
          </p:grpSpPr>
          <p:sp>
            <p:nvSpPr>
              <p:cNvPr id="770" name="화살표: 갈매기형 수장 769">
                <a:extLst>
                  <a:ext uri="{FF2B5EF4-FFF2-40B4-BE49-F238E27FC236}">
                    <a16:creationId xmlns:a16="http://schemas.microsoft.com/office/drawing/2014/main" id="{CDDBE649-B3F2-4C04-BA92-2FD310CE8D5F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1" name="화살표: 갈매기형 수장 770">
                <a:extLst>
                  <a:ext uri="{FF2B5EF4-FFF2-40B4-BE49-F238E27FC236}">
                    <a16:creationId xmlns:a16="http://schemas.microsoft.com/office/drawing/2014/main" id="{5E61F59B-C125-41C6-9125-AB74C0ED7614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3" name="그룹 762">
              <a:extLst>
                <a:ext uri="{FF2B5EF4-FFF2-40B4-BE49-F238E27FC236}">
                  <a16:creationId xmlns:a16="http://schemas.microsoft.com/office/drawing/2014/main" id="{7A839F44-A108-4ACA-9208-BF98EAF8D56B}"/>
                </a:ext>
              </a:extLst>
            </p:cNvPr>
            <p:cNvGrpSpPr/>
            <p:nvPr/>
          </p:nvGrpSpPr>
          <p:grpSpPr>
            <a:xfrm>
              <a:off x="4929346" y="461789"/>
              <a:ext cx="545496" cy="207169"/>
              <a:chOff x="8163366" y="1617741"/>
              <a:chExt cx="895465" cy="340080"/>
            </a:xfrm>
          </p:grpSpPr>
          <p:sp>
            <p:nvSpPr>
              <p:cNvPr id="767" name="팔각형 766">
                <a:extLst>
                  <a:ext uri="{FF2B5EF4-FFF2-40B4-BE49-F238E27FC236}">
                    <a16:creationId xmlns:a16="http://schemas.microsoft.com/office/drawing/2014/main" id="{FACBD63C-B56B-4A96-A386-969A29E4C73E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8" name="그림 767">
                <a:extLst>
                  <a:ext uri="{FF2B5EF4-FFF2-40B4-BE49-F238E27FC236}">
                    <a16:creationId xmlns:a16="http://schemas.microsoft.com/office/drawing/2014/main" id="{5B40B2B6-E2B1-457C-B711-42CBAD754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769" name="그림 768">
                <a:extLst>
                  <a:ext uri="{FF2B5EF4-FFF2-40B4-BE49-F238E27FC236}">
                    <a16:creationId xmlns:a16="http://schemas.microsoft.com/office/drawing/2014/main" id="{C5793543-DC12-45FD-AB74-2E5297D1C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pic>
          <p:nvPicPr>
            <p:cNvPr id="764" name="그림 763">
              <a:extLst>
                <a:ext uri="{FF2B5EF4-FFF2-40B4-BE49-F238E27FC236}">
                  <a16:creationId xmlns:a16="http://schemas.microsoft.com/office/drawing/2014/main" id="{F380FF2D-B332-4C77-BA5C-542FA94C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6613" y="660809"/>
              <a:ext cx="209230" cy="770447"/>
            </a:xfrm>
            <a:prstGeom prst="rect">
              <a:avLst/>
            </a:prstGeom>
          </p:spPr>
        </p:pic>
        <p:pic>
          <p:nvPicPr>
            <p:cNvPr id="765" name="그림 764">
              <a:extLst>
                <a:ext uri="{FF2B5EF4-FFF2-40B4-BE49-F238E27FC236}">
                  <a16:creationId xmlns:a16="http://schemas.microsoft.com/office/drawing/2014/main" id="{43B2FF86-A29F-4C1E-BF76-496B9571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V="1">
              <a:off x="5309692" y="721465"/>
              <a:ext cx="175443" cy="44430"/>
            </a:xfrm>
            <a:prstGeom prst="rect">
              <a:avLst/>
            </a:prstGeom>
          </p:spPr>
        </p:pic>
        <p:pic>
          <p:nvPicPr>
            <p:cNvPr id="766" name="그림 765">
              <a:extLst>
                <a:ext uri="{FF2B5EF4-FFF2-40B4-BE49-F238E27FC236}">
                  <a16:creationId xmlns:a16="http://schemas.microsoft.com/office/drawing/2014/main" id="{CBBD3E5B-9622-4867-BB5B-F0AC0A7A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V="1">
              <a:off x="5309692" y="1329294"/>
              <a:ext cx="175443" cy="44430"/>
            </a:xfrm>
            <a:prstGeom prst="rect">
              <a:avLst/>
            </a:prstGeom>
          </p:spPr>
        </p:pic>
      </p:grpSp>
      <p:grpSp>
        <p:nvGrpSpPr>
          <p:cNvPr id="779" name="그룹 778">
            <a:extLst>
              <a:ext uri="{FF2B5EF4-FFF2-40B4-BE49-F238E27FC236}">
                <a16:creationId xmlns:a16="http://schemas.microsoft.com/office/drawing/2014/main" id="{DB1ED832-C90F-411F-8B80-2D5C24664C96}"/>
              </a:ext>
            </a:extLst>
          </p:cNvPr>
          <p:cNvGrpSpPr/>
          <p:nvPr/>
        </p:nvGrpSpPr>
        <p:grpSpPr>
          <a:xfrm>
            <a:off x="6055014" y="3433204"/>
            <a:ext cx="863545" cy="2100388"/>
            <a:chOff x="367698" y="278477"/>
            <a:chExt cx="863545" cy="2100388"/>
          </a:xfrm>
        </p:grpSpPr>
        <p:grpSp>
          <p:nvGrpSpPr>
            <p:cNvPr id="780" name="그룹 779">
              <a:extLst>
                <a:ext uri="{FF2B5EF4-FFF2-40B4-BE49-F238E27FC236}">
                  <a16:creationId xmlns:a16="http://schemas.microsoft.com/office/drawing/2014/main" id="{1E51A8C6-A374-4E45-8665-5CFD1BDCF0DD}"/>
                </a:ext>
              </a:extLst>
            </p:cNvPr>
            <p:cNvGrpSpPr/>
            <p:nvPr/>
          </p:nvGrpSpPr>
          <p:grpSpPr>
            <a:xfrm>
              <a:off x="367698" y="622337"/>
              <a:ext cx="863545" cy="1756528"/>
              <a:chOff x="695325" y="1805667"/>
              <a:chExt cx="1417560" cy="2883446"/>
            </a:xfrm>
          </p:grpSpPr>
          <p:pic>
            <p:nvPicPr>
              <p:cNvPr id="793" name="그림 792">
                <a:extLst>
                  <a:ext uri="{FF2B5EF4-FFF2-40B4-BE49-F238E27FC236}">
                    <a16:creationId xmlns:a16="http://schemas.microsoft.com/office/drawing/2014/main" id="{DB280B06-9F27-4C40-925A-20DDC508F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794" name="그림 793">
                <a:extLst>
                  <a:ext uri="{FF2B5EF4-FFF2-40B4-BE49-F238E27FC236}">
                    <a16:creationId xmlns:a16="http://schemas.microsoft.com/office/drawing/2014/main" id="{F001017D-7BC5-4D68-8705-7595F6F33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795" name="그림 794">
                <a:extLst>
                  <a:ext uri="{FF2B5EF4-FFF2-40B4-BE49-F238E27FC236}">
                    <a16:creationId xmlns:a16="http://schemas.microsoft.com/office/drawing/2014/main" id="{8F4D7630-0E65-484B-A14F-7C9CB7F94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796" name="그림 795">
                <a:extLst>
                  <a:ext uri="{FF2B5EF4-FFF2-40B4-BE49-F238E27FC236}">
                    <a16:creationId xmlns:a16="http://schemas.microsoft.com/office/drawing/2014/main" id="{3F43EBC3-0B9C-4326-BD56-48F90A23F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797" name="그림 796">
                <a:extLst>
                  <a:ext uri="{FF2B5EF4-FFF2-40B4-BE49-F238E27FC236}">
                    <a16:creationId xmlns:a16="http://schemas.microsoft.com/office/drawing/2014/main" id="{F78098A8-47B7-430C-816D-603A38E91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798" name="그림 797">
                <a:extLst>
                  <a:ext uri="{FF2B5EF4-FFF2-40B4-BE49-F238E27FC236}">
                    <a16:creationId xmlns:a16="http://schemas.microsoft.com/office/drawing/2014/main" id="{7015C652-00AE-47EB-81C8-D50DCEA67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799" name="그림 798">
                <a:extLst>
                  <a:ext uri="{FF2B5EF4-FFF2-40B4-BE49-F238E27FC236}">
                    <a16:creationId xmlns:a16="http://schemas.microsoft.com/office/drawing/2014/main" id="{8F4F9231-4F61-4C38-B71F-909254A25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800" name="그림 799">
                <a:extLst>
                  <a:ext uri="{FF2B5EF4-FFF2-40B4-BE49-F238E27FC236}">
                    <a16:creationId xmlns:a16="http://schemas.microsoft.com/office/drawing/2014/main" id="{C772EAD0-1D29-4D89-9375-DD0A0ECEA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801" name="그림 800">
                <a:extLst>
                  <a:ext uri="{FF2B5EF4-FFF2-40B4-BE49-F238E27FC236}">
                    <a16:creationId xmlns:a16="http://schemas.microsoft.com/office/drawing/2014/main" id="{D4A01024-37CC-4CC2-9F5C-7CE90CEE5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802" name="그림 801">
                <a:extLst>
                  <a:ext uri="{FF2B5EF4-FFF2-40B4-BE49-F238E27FC236}">
                    <a16:creationId xmlns:a16="http://schemas.microsoft.com/office/drawing/2014/main" id="{F7AAFE60-DBEB-4DD8-8D85-ECD15C618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803" name="그림 802">
                <a:extLst>
                  <a:ext uri="{FF2B5EF4-FFF2-40B4-BE49-F238E27FC236}">
                    <a16:creationId xmlns:a16="http://schemas.microsoft.com/office/drawing/2014/main" id="{178E78AE-B1C1-4698-89FB-F16839D20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804" name="그림 803">
                <a:extLst>
                  <a:ext uri="{FF2B5EF4-FFF2-40B4-BE49-F238E27FC236}">
                    <a16:creationId xmlns:a16="http://schemas.microsoft.com/office/drawing/2014/main" id="{D23A27D0-F5A6-4C72-A1FA-D03EDCDF0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805" name="그림 804">
                <a:extLst>
                  <a:ext uri="{FF2B5EF4-FFF2-40B4-BE49-F238E27FC236}">
                    <a16:creationId xmlns:a16="http://schemas.microsoft.com/office/drawing/2014/main" id="{6821DAC0-690A-4B48-B917-631E3ED00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806" name="그림 805">
                <a:extLst>
                  <a:ext uri="{FF2B5EF4-FFF2-40B4-BE49-F238E27FC236}">
                    <a16:creationId xmlns:a16="http://schemas.microsoft.com/office/drawing/2014/main" id="{5EEF2173-A92F-492B-A827-0C0F99E7A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807" name="그림 806">
                <a:extLst>
                  <a:ext uri="{FF2B5EF4-FFF2-40B4-BE49-F238E27FC236}">
                    <a16:creationId xmlns:a16="http://schemas.microsoft.com/office/drawing/2014/main" id="{B443BC6F-B992-4611-86A7-761BF1BF4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808" name="그림 807">
                <a:extLst>
                  <a:ext uri="{FF2B5EF4-FFF2-40B4-BE49-F238E27FC236}">
                    <a16:creationId xmlns:a16="http://schemas.microsoft.com/office/drawing/2014/main" id="{5FA3E9AB-C541-4262-BCE8-91EA67F2A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809" name="그림 808">
                <a:extLst>
                  <a:ext uri="{FF2B5EF4-FFF2-40B4-BE49-F238E27FC236}">
                    <a16:creationId xmlns:a16="http://schemas.microsoft.com/office/drawing/2014/main" id="{2A1E638E-1EA3-4D67-B21E-E5A186709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810" name="그림 809">
                <a:extLst>
                  <a:ext uri="{FF2B5EF4-FFF2-40B4-BE49-F238E27FC236}">
                    <a16:creationId xmlns:a16="http://schemas.microsoft.com/office/drawing/2014/main" id="{288E715A-F285-424E-B93C-7503888DD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811" name="그림 810">
                <a:extLst>
                  <a:ext uri="{FF2B5EF4-FFF2-40B4-BE49-F238E27FC236}">
                    <a16:creationId xmlns:a16="http://schemas.microsoft.com/office/drawing/2014/main" id="{DF8126A0-E604-4232-8E5E-51F101759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F8ED0350-FA9F-4068-A9F1-632D7066EF88}"/>
                </a:ext>
              </a:extLst>
            </p:cNvPr>
            <p:cNvGrpSpPr/>
            <p:nvPr/>
          </p:nvGrpSpPr>
          <p:grpSpPr>
            <a:xfrm>
              <a:off x="379991" y="494960"/>
              <a:ext cx="174914" cy="195329"/>
              <a:chOff x="953708" y="1822350"/>
              <a:chExt cx="174914" cy="195329"/>
            </a:xfrm>
          </p:grpSpPr>
          <p:sp>
            <p:nvSpPr>
              <p:cNvPr id="789" name="순서도: 수동 입력 788">
                <a:extLst>
                  <a:ext uri="{FF2B5EF4-FFF2-40B4-BE49-F238E27FC236}">
                    <a16:creationId xmlns:a16="http://schemas.microsoft.com/office/drawing/2014/main" id="{0AC68569-C8F8-4965-B76F-E2A9612CD02B}"/>
                  </a:ext>
                </a:extLst>
              </p:cNvPr>
              <p:cNvSpPr/>
              <p:nvPr/>
            </p:nvSpPr>
            <p:spPr>
              <a:xfrm rot="10800000">
                <a:off x="979136" y="1857052"/>
                <a:ext cx="27851" cy="102485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0" name="순서도: 병합 789">
                <a:extLst>
                  <a:ext uri="{FF2B5EF4-FFF2-40B4-BE49-F238E27FC236}">
                    <a16:creationId xmlns:a16="http://schemas.microsoft.com/office/drawing/2014/main" id="{7631D682-F919-4289-90BB-FD90DA49BDBA}"/>
                  </a:ext>
                </a:extLst>
              </p:cNvPr>
              <p:cNvSpPr/>
              <p:nvPr/>
            </p:nvSpPr>
            <p:spPr>
              <a:xfrm rot="16200000">
                <a:off x="1006730" y="1895786"/>
                <a:ext cx="134394" cy="109391"/>
              </a:xfrm>
              <a:prstGeom prst="flowChartMerg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1" name="타원 790">
                <a:extLst>
                  <a:ext uri="{FF2B5EF4-FFF2-40B4-BE49-F238E27FC236}">
                    <a16:creationId xmlns:a16="http://schemas.microsoft.com/office/drawing/2014/main" id="{7C091147-E8F3-4882-B1E4-AEE2351F61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135" y="1928265"/>
                <a:ext cx="44430" cy="444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2" name="그림 791">
                <a:extLst>
                  <a:ext uri="{FF2B5EF4-FFF2-40B4-BE49-F238E27FC236}">
                    <a16:creationId xmlns:a16="http://schemas.microsoft.com/office/drawing/2014/main" id="{E3B24E81-A15A-499C-A1E6-9393D207D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68818"/>
              <a:stretch/>
            </p:blipFill>
            <p:spPr>
              <a:xfrm>
                <a:off x="953708" y="1822350"/>
                <a:ext cx="106059" cy="47968"/>
              </a:xfrm>
              <a:prstGeom prst="rect">
                <a:avLst/>
              </a:prstGeom>
            </p:spPr>
          </p:pic>
        </p:grpSp>
        <p:grpSp>
          <p:nvGrpSpPr>
            <p:cNvPr id="782" name="그룹 781">
              <a:extLst>
                <a:ext uri="{FF2B5EF4-FFF2-40B4-BE49-F238E27FC236}">
                  <a16:creationId xmlns:a16="http://schemas.microsoft.com/office/drawing/2014/main" id="{46535201-5774-4CD3-9735-4DD56D18486E}"/>
                </a:ext>
              </a:extLst>
            </p:cNvPr>
            <p:cNvGrpSpPr/>
            <p:nvPr/>
          </p:nvGrpSpPr>
          <p:grpSpPr>
            <a:xfrm>
              <a:off x="389060" y="278477"/>
              <a:ext cx="370608" cy="284595"/>
              <a:chOff x="962777" y="1529782"/>
              <a:chExt cx="370608" cy="284595"/>
            </a:xfrm>
          </p:grpSpPr>
          <p:sp>
            <p:nvSpPr>
              <p:cNvPr id="783" name="팔각형 782">
                <a:extLst>
                  <a:ext uri="{FF2B5EF4-FFF2-40B4-BE49-F238E27FC236}">
                    <a16:creationId xmlns:a16="http://schemas.microsoft.com/office/drawing/2014/main" id="{A45F43B6-B266-4856-B45F-893CB93A4202}"/>
                  </a:ext>
                </a:extLst>
              </p:cNvPr>
              <p:cNvSpPr/>
              <p:nvPr/>
            </p:nvSpPr>
            <p:spPr>
              <a:xfrm>
                <a:off x="964933" y="1529782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4" name="팔각형 783">
                <a:extLst>
                  <a:ext uri="{FF2B5EF4-FFF2-40B4-BE49-F238E27FC236}">
                    <a16:creationId xmlns:a16="http://schemas.microsoft.com/office/drawing/2014/main" id="{07622217-BF30-4B8D-91C0-BD6F05BD8593}"/>
                  </a:ext>
                </a:extLst>
              </p:cNvPr>
              <p:cNvSpPr/>
              <p:nvPr/>
            </p:nvSpPr>
            <p:spPr>
              <a:xfrm>
                <a:off x="964933" y="1678434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5" name="팔각형 784">
                <a:extLst>
                  <a:ext uri="{FF2B5EF4-FFF2-40B4-BE49-F238E27FC236}">
                    <a16:creationId xmlns:a16="http://schemas.microsoft.com/office/drawing/2014/main" id="{88712ABB-2602-4BAE-A7F0-74C478C59A6B}"/>
                  </a:ext>
                </a:extLst>
              </p:cNvPr>
              <p:cNvSpPr/>
              <p:nvPr/>
            </p:nvSpPr>
            <p:spPr>
              <a:xfrm>
                <a:off x="1103448" y="1552473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6" name="팔각형 785">
                <a:extLst>
                  <a:ext uri="{FF2B5EF4-FFF2-40B4-BE49-F238E27FC236}">
                    <a16:creationId xmlns:a16="http://schemas.microsoft.com/office/drawing/2014/main" id="{384935B0-F3C6-45FE-90CF-A109066D1BBB}"/>
                  </a:ext>
                </a:extLst>
              </p:cNvPr>
              <p:cNvSpPr/>
              <p:nvPr/>
            </p:nvSpPr>
            <p:spPr>
              <a:xfrm>
                <a:off x="1103448" y="1700918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7" name="그림 786">
                <a:extLst>
                  <a:ext uri="{FF2B5EF4-FFF2-40B4-BE49-F238E27FC236}">
                    <a16:creationId xmlns:a16="http://schemas.microsoft.com/office/drawing/2014/main" id="{27BB7040-D913-4D03-91C2-1FB0C6FCA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4933" y="1560778"/>
                <a:ext cx="147585" cy="82669"/>
              </a:xfrm>
              <a:prstGeom prst="rect">
                <a:avLst/>
              </a:prstGeom>
            </p:spPr>
          </p:pic>
          <p:pic>
            <p:nvPicPr>
              <p:cNvPr id="788" name="그림 787">
                <a:extLst>
                  <a:ext uri="{FF2B5EF4-FFF2-40B4-BE49-F238E27FC236}">
                    <a16:creationId xmlns:a16="http://schemas.microsoft.com/office/drawing/2014/main" id="{698A651D-5527-4E68-A11A-29F8DA93E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2777" y="1708341"/>
                <a:ext cx="147585" cy="82669"/>
              </a:xfrm>
              <a:prstGeom prst="rect">
                <a:avLst/>
              </a:prstGeom>
            </p:spPr>
          </p:pic>
        </p:grpSp>
      </p:grpSp>
      <p:grpSp>
        <p:nvGrpSpPr>
          <p:cNvPr id="812" name="그룹 811">
            <a:extLst>
              <a:ext uri="{FF2B5EF4-FFF2-40B4-BE49-F238E27FC236}">
                <a16:creationId xmlns:a16="http://schemas.microsoft.com/office/drawing/2014/main" id="{FEEEEC18-6067-4959-BE57-E8C586079E09}"/>
              </a:ext>
            </a:extLst>
          </p:cNvPr>
          <p:cNvGrpSpPr/>
          <p:nvPr/>
        </p:nvGrpSpPr>
        <p:grpSpPr>
          <a:xfrm>
            <a:off x="6792175" y="5398967"/>
            <a:ext cx="2153856" cy="1012326"/>
            <a:chOff x="1074997" y="3195758"/>
            <a:chExt cx="2153856" cy="1012326"/>
          </a:xfrm>
        </p:grpSpPr>
        <p:sp>
          <p:nvSpPr>
            <p:cNvPr id="813" name="사각형: 잘린 대각선 방향 모서리 812">
              <a:extLst>
                <a:ext uri="{FF2B5EF4-FFF2-40B4-BE49-F238E27FC236}">
                  <a16:creationId xmlns:a16="http://schemas.microsoft.com/office/drawing/2014/main" id="{F8154AAD-FFCA-4860-A11A-1C75A1F463C8}"/>
                </a:ext>
              </a:extLst>
            </p:cNvPr>
            <p:cNvSpPr/>
            <p:nvPr/>
          </p:nvSpPr>
          <p:spPr>
            <a:xfrm flipH="1">
              <a:off x="1074997" y="3195758"/>
              <a:ext cx="2153855" cy="1012326"/>
            </a:xfrm>
            <a:prstGeom prst="snip2DiagRect">
              <a:avLst>
                <a:gd name="adj1" fmla="val 7292"/>
                <a:gd name="adj2" fmla="val 0"/>
              </a:avLst>
            </a:prstGeom>
            <a:solidFill>
              <a:schemeClr val="bg1">
                <a:lumMod val="50000"/>
                <a:alpha val="80000"/>
              </a:schemeClr>
            </a:solidFill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4" name="순서도: 수동 입력 813">
              <a:extLst>
                <a:ext uri="{FF2B5EF4-FFF2-40B4-BE49-F238E27FC236}">
                  <a16:creationId xmlns:a16="http://schemas.microsoft.com/office/drawing/2014/main" id="{94B351C2-8D69-470B-9F09-C4B1085403FB}"/>
                </a:ext>
              </a:extLst>
            </p:cNvPr>
            <p:cNvSpPr/>
            <p:nvPr/>
          </p:nvSpPr>
          <p:spPr>
            <a:xfrm flipH="1">
              <a:off x="2121748" y="3430899"/>
              <a:ext cx="651787" cy="591276"/>
            </a:xfrm>
            <a:prstGeom prst="flowChartManualInpu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5" name="사각형: 잘린 한쪽 모서리 814">
              <a:extLst>
                <a:ext uri="{FF2B5EF4-FFF2-40B4-BE49-F238E27FC236}">
                  <a16:creationId xmlns:a16="http://schemas.microsoft.com/office/drawing/2014/main" id="{B5142600-D10D-4D07-BEEE-01BC04AF6F7B}"/>
                </a:ext>
              </a:extLst>
            </p:cNvPr>
            <p:cNvSpPr/>
            <p:nvPr/>
          </p:nvSpPr>
          <p:spPr>
            <a:xfrm flipH="1">
              <a:off x="1114013" y="3532841"/>
              <a:ext cx="962237" cy="312217"/>
            </a:xfrm>
            <a:prstGeom prst="snip1Rect">
              <a:avLst>
                <a:gd name="adj" fmla="val 20509"/>
              </a:avLst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3E6ABB61-0ABC-416A-8878-E9106236E475}"/>
                </a:ext>
              </a:extLst>
            </p:cNvPr>
            <p:cNvGrpSpPr/>
            <p:nvPr/>
          </p:nvGrpSpPr>
          <p:grpSpPr>
            <a:xfrm>
              <a:off x="1106569" y="3521062"/>
              <a:ext cx="80297" cy="79246"/>
              <a:chOff x="1738331" y="3636695"/>
              <a:chExt cx="80297" cy="79246"/>
            </a:xfrm>
          </p:grpSpPr>
          <p:pic>
            <p:nvPicPr>
              <p:cNvPr id="847" name="그림 846">
                <a:extLst>
                  <a:ext uri="{FF2B5EF4-FFF2-40B4-BE49-F238E27FC236}">
                    <a16:creationId xmlns:a16="http://schemas.microsoft.com/office/drawing/2014/main" id="{A21C21C8-A562-4F37-8985-0340A609F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8331" y="3636695"/>
                <a:ext cx="78922" cy="79246"/>
              </a:xfrm>
              <a:prstGeom prst="rect">
                <a:avLst/>
              </a:prstGeom>
            </p:spPr>
          </p:pic>
          <p:sp>
            <p:nvSpPr>
              <p:cNvPr id="848" name="TextBox 847">
                <a:extLst>
                  <a:ext uri="{FF2B5EF4-FFF2-40B4-BE49-F238E27FC236}">
                    <a16:creationId xmlns:a16="http://schemas.microsoft.com/office/drawing/2014/main" id="{F841A13C-2B86-4D81-981C-0FB4569C0972}"/>
                  </a:ext>
                </a:extLst>
              </p:cNvPr>
              <p:cNvSpPr txBox="1"/>
              <p:nvPr/>
            </p:nvSpPr>
            <p:spPr>
              <a:xfrm>
                <a:off x="1738331" y="3645540"/>
                <a:ext cx="80297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Ⅰ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7" name="사각형: 잘린 한쪽 모서리 816">
              <a:extLst>
                <a:ext uri="{FF2B5EF4-FFF2-40B4-BE49-F238E27FC236}">
                  <a16:creationId xmlns:a16="http://schemas.microsoft.com/office/drawing/2014/main" id="{AFCE6C25-4414-4EF4-BD25-3FA9939A2D3D}"/>
                </a:ext>
              </a:extLst>
            </p:cNvPr>
            <p:cNvSpPr/>
            <p:nvPr/>
          </p:nvSpPr>
          <p:spPr>
            <a:xfrm flipH="1">
              <a:off x="1114013" y="3871291"/>
              <a:ext cx="962237" cy="312217"/>
            </a:xfrm>
            <a:prstGeom prst="snip1Rect">
              <a:avLst>
                <a:gd name="adj" fmla="val 20509"/>
              </a:avLst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8" name="그룹 817">
              <a:extLst>
                <a:ext uri="{FF2B5EF4-FFF2-40B4-BE49-F238E27FC236}">
                  <a16:creationId xmlns:a16="http://schemas.microsoft.com/office/drawing/2014/main" id="{E32CDF74-AC03-4736-9BF6-D87BF2554815}"/>
                </a:ext>
              </a:extLst>
            </p:cNvPr>
            <p:cNvGrpSpPr/>
            <p:nvPr/>
          </p:nvGrpSpPr>
          <p:grpSpPr>
            <a:xfrm>
              <a:off x="1106569" y="3857693"/>
              <a:ext cx="80297" cy="79246"/>
              <a:chOff x="1738331" y="3636695"/>
              <a:chExt cx="80297" cy="79246"/>
            </a:xfrm>
          </p:grpSpPr>
          <p:pic>
            <p:nvPicPr>
              <p:cNvPr id="845" name="그림 844">
                <a:extLst>
                  <a:ext uri="{FF2B5EF4-FFF2-40B4-BE49-F238E27FC236}">
                    <a16:creationId xmlns:a16="http://schemas.microsoft.com/office/drawing/2014/main" id="{0231F83D-7605-4545-A0EF-D8EE41830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8331" y="3636695"/>
                <a:ext cx="78922" cy="79246"/>
              </a:xfrm>
              <a:prstGeom prst="rect">
                <a:avLst/>
              </a:prstGeom>
            </p:spPr>
          </p:pic>
          <p:sp>
            <p:nvSpPr>
              <p:cNvPr id="846" name="TextBox 845">
                <a:extLst>
                  <a:ext uri="{FF2B5EF4-FFF2-40B4-BE49-F238E27FC236}">
                    <a16:creationId xmlns:a16="http://schemas.microsoft.com/office/drawing/2014/main" id="{EF682B08-BE65-4A11-A485-47AB5678BB18}"/>
                  </a:ext>
                </a:extLst>
              </p:cNvPr>
              <p:cNvSpPr txBox="1"/>
              <p:nvPr/>
            </p:nvSpPr>
            <p:spPr>
              <a:xfrm>
                <a:off x="1738331" y="3645540"/>
                <a:ext cx="80297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  <a:latin typeface="Pretendard JP"/>
                  </a:rPr>
                  <a:t>Ⅱ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9" name="순서도: 수동 입력 818">
              <a:extLst>
                <a:ext uri="{FF2B5EF4-FFF2-40B4-BE49-F238E27FC236}">
                  <a16:creationId xmlns:a16="http://schemas.microsoft.com/office/drawing/2014/main" id="{06409675-C15F-4D75-93B5-20FCBE8E6F80}"/>
                </a:ext>
              </a:extLst>
            </p:cNvPr>
            <p:cNvSpPr/>
            <p:nvPr/>
          </p:nvSpPr>
          <p:spPr>
            <a:xfrm rot="16200000" flipV="1">
              <a:off x="2319391" y="3223875"/>
              <a:ext cx="76756" cy="490804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0" name="순서도: 수동 입력 819">
              <a:extLst>
                <a:ext uri="{FF2B5EF4-FFF2-40B4-BE49-F238E27FC236}">
                  <a16:creationId xmlns:a16="http://schemas.microsoft.com/office/drawing/2014/main" id="{EC9BD42B-0A07-4D80-AB02-818C580C41D9}"/>
                </a:ext>
              </a:extLst>
            </p:cNvPr>
            <p:cNvSpPr/>
            <p:nvPr/>
          </p:nvSpPr>
          <p:spPr>
            <a:xfrm rot="16200000" flipV="1">
              <a:off x="1294947" y="3223875"/>
              <a:ext cx="76756" cy="490804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1" name="순서도: 수동 입력 820">
              <a:extLst>
                <a:ext uri="{FF2B5EF4-FFF2-40B4-BE49-F238E27FC236}">
                  <a16:creationId xmlns:a16="http://schemas.microsoft.com/office/drawing/2014/main" id="{5BE34DF0-F724-457A-98BD-85C68B5F4A9C}"/>
                </a:ext>
              </a:extLst>
            </p:cNvPr>
            <p:cNvSpPr/>
            <p:nvPr/>
          </p:nvSpPr>
          <p:spPr>
            <a:xfrm rot="16200000">
              <a:off x="1663613" y="3036925"/>
              <a:ext cx="18000" cy="807276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2" name="TextBox 821">
              <a:extLst>
                <a:ext uri="{FF2B5EF4-FFF2-40B4-BE49-F238E27FC236}">
                  <a16:creationId xmlns:a16="http://schemas.microsoft.com/office/drawing/2014/main" id="{E08E5949-DCEE-4AE2-BC0A-A071A49874C3}"/>
                </a:ext>
              </a:extLst>
            </p:cNvPr>
            <p:cNvSpPr txBox="1"/>
            <p:nvPr/>
          </p:nvSpPr>
          <p:spPr>
            <a:xfrm>
              <a:off x="2121747" y="3437710"/>
              <a:ext cx="391861" cy="61555"/>
            </a:xfrm>
            <a:prstGeom prst="rect">
              <a:avLst/>
            </a:prstGeom>
            <a:noFill/>
          </p:spPr>
          <p:txBody>
            <a:bodyPr wrap="square" lIns="36000" tIns="0" rIns="0" bIns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95000"/>
                    </a:schemeClr>
                  </a:solidFill>
                  <a:latin typeface="Pretendard JP"/>
                </a:rPr>
                <a:t>스킬 효과</a:t>
              </a:r>
              <a:endParaRPr lang="ko-KR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3" name="TextBox 822">
              <a:extLst>
                <a:ext uri="{FF2B5EF4-FFF2-40B4-BE49-F238E27FC236}">
                  <a16:creationId xmlns:a16="http://schemas.microsoft.com/office/drawing/2014/main" id="{74553EC5-1A63-4167-AFA2-B7B83251C060}"/>
                </a:ext>
              </a:extLst>
            </p:cNvPr>
            <p:cNvSpPr txBox="1"/>
            <p:nvPr/>
          </p:nvSpPr>
          <p:spPr>
            <a:xfrm>
              <a:off x="1090955" y="3437710"/>
              <a:ext cx="391861" cy="61555"/>
            </a:xfrm>
            <a:prstGeom prst="rect">
              <a:avLst/>
            </a:prstGeom>
            <a:noFill/>
          </p:spPr>
          <p:txBody>
            <a:bodyPr wrap="square" lIns="36000" tIns="0" rIns="0" bIns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95000"/>
                    </a:schemeClr>
                  </a:solidFill>
                  <a:latin typeface="Pretendard JP"/>
                </a:rPr>
                <a:t>코인 효과</a:t>
              </a:r>
              <a:endParaRPr lang="ko-KR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82E6D73C-C7C8-4CDB-80F2-D4B29FF340C8}"/>
                </a:ext>
              </a:extLst>
            </p:cNvPr>
            <p:cNvGrpSpPr/>
            <p:nvPr/>
          </p:nvGrpSpPr>
          <p:grpSpPr>
            <a:xfrm>
              <a:off x="2174526" y="3197296"/>
              <a:ext cx="1054327" cy="440181"/>
              <a:chOff x="2174526" y="3197296"/>
              <a:chExt cx="1054327" cy="440181"/>
            </a:xfrm>
          </p:grpSpPr>
          <p:pic>
            <p:nvPicPr>
              <p:cNvPr id="825" name="그림 824">
                <a:extLst>
                  <a:ext uri="{FF2B5EF4-FFF2-40B4-BE49-F238E27FC236}">
                    <a16:creationId xmlns:a16="http://schemas.microsoft.com/office/drawing/2014/main" id="{578DCEF4-25AB-483C-86E2-19BEB618A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84223" y="3220891"/>
                <a:ext cx="281140" cy="283311"/>
              </a:xfrm>
              <a:prstGeom prst="rect">
                <a:avLst/>
              </a:prstGeom>
            </p:spPr>
          </p:pic>
          <p:pic>
            <p:nvPicPr>
              <p:cNvPr id="826" name="그림 825">
                <a:extLst>
                  <a:ext uri="{FF2B5EF4-FFF2-40B4-BE49-F238E27FC236}">
                    <a16:creationId xmlns:a16="http://schemas.microsoft.com/office/drawing/2014/main" id="{F38230EE-8E02-4E34-8BDE-8908664EE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05586" y="3478667"/>
                <a:ext cx="113955" cy="90604"/>
              </a:xfrm>
              <a:prstGeom prst="rect">
                <a:avLst/>
              </a:prstGeom>
            </p:spPr>
          </p:pic>
          <p:pic>
            <p:nvPicPr>
              <p:cNvPr id="827" name="그림 826">
                <a:extLst>
                  <a:ext uri="{FF2B5EF4-FFF2-40B4-BE49-F238E27FC236}">
                    <a16:creationId xmlns:a16="http://schemas.microsoft.com/office/drawing/2014/main" id="{88AD5176-CF49-475B-AD57-959BF91EF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33926" y="3197296"/>
                <a:ext cx="194927" cy="277523"/>
              </a:xfrm>
              <a:prstGeom prst="rect">
                <a:avLst/>
              </a:prstGeom>
            </p:spPr>
          </p:pic>
          <p:grpSp>
            <p:nvGrpSpPr>
              <p:cNvPr id="828" name="그룹 827">
                <a:extLst>
                  <a:ext uri="{FF2B5EF4-FFF2-40B4-BE49-F238E27FC236}">
                    <a16:creationId xmlns:a16="http://schemas.microsoft.com/office/drawing/2014/main" id="{507C2409-D9C5-439A-851A-46100F137CCD}"/>
                  </a:ext>
                </a:extLst>
              </p:cNvPr>
              <p:cNvGrpSpPr/>
              <p:nvPr/>
            </p:nvGrpSpPr>
            <p:grpSpPr>
              <a:xfrm>
                <a:off x="2174526" y="3225021"/>
                <a:ext cx="669050" cy="68498"/>
                <a:chOff x="2907322" y="3524808"/>
                <a:chExt cx="539835" cy="68498"/>
              </a:xfrm>
            </p:grpSpPr>
            <p:sp>
              <p:nvSpPr>
                <p:cNvPr id="843" name="순서도: 수동 입력 842">
                  <a:extLst>
                    <a:ext uri="{FF2B5EF4-FFF2-40B4-BE49-F238E27FC236}">
                      <a16:creationId xmlns:a16="http://schemas.microsoft.com/office/drawing/2014/main" id="{0650EF8B-68B6-4104-87B3-352AD860D2D7}"/>
                    </a:ext>
                  </a:extLst>
                </p:cNvPr>
                <p:cNvSpPr/>
                <p:nvPr/>
              </p:nvSpPr>
              <p:spPr>
                <a:xfrm rot="5400000" flipH="1">
                  <a:off x="3281723" y="3427872"/>
                  <a:ext cx="68497" cy="262371"/>
                </a:xfrm>
                <a:prstGeom prst="flowChartManualInpu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4" name="직사각형 843">
                  <a:extLst>
                    <a:ext uri="{FF2B5EF4-FFF2-40B4-BE49-F238E27FC236}">
                      <a16:creationId xmlns:a16="http://schemas.microsoft.com/office/drawing/2014/main" id="{656AA600-CA12-43B3-A076-AE08C240AC23}"/>
                    </a:ext>
                  </a:extLst>
                </p:cNvPr>
                <p:cNvSpPr/>
                <p:nvPr/>
              </p:nvSpPr>
              <p:spPr>
                <a:xfrm rot="10800000" flipH="1">
                  <a:off x="2907322" y="3524808"/>
                  <a:ext cx="486988" cy="6849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426BBDBA-3B9C-4F32-8120-54E16B52A6F9}"/>
                  </a:ext>
                </a:extLst>
              </p:cNvPr>
              <p:cNvSpPr txBox="1"/>
              <p:nvPr/>
            </p:nvSpPr>
            <p:spPr>
              <a:xfrm>
                <a:off x="2527340" y="3226389"/>
                <a:ext cx="256884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명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30" name="TextBox 829">
                <a:extLst>
                  <a:ext uri="{FF2B5EF4-FFF2-40B4-BE49-F238E27FC236}">
                    <a16:creationId xmlns:a16="http://schemas.microsoft.com/office/drawing/2014/main" id="{1F4AFCFC-8F62-4A1C-89B3-B1E294A7D3D5}"/>
                  </a:ext>
                </a:extLst>
              </p:cNvPr>
              <p:cNvSpPr txBox="1"/>
              <p:nvPr/>
            </p:nvSpPr>
            <p:spPr>
              <a:xfrm>
                <a:off x="2931372" y="3510109"/>
                <a:ext cx="150331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</a:rPr>
                  <a:t>내성</a:t>
                </a:r>
              </a:p>
            </p:txBody>
          </p:sp>
          <p:sp>
            <p:nvSpPr>
              <p:cNvPr id="831" name="순서도: 수동 입력 830">
                <a:extLst>
                  <a:ext uri="{FF2B5EF4-FFF2-40B4-BE49-F238E27FC236}">
                    <a16:creationId xmlns:a16="http://schemas.microsoft.com/office/drawing/2014/main" id="{72B87249-2E0D-41B8-9EEA-7DCB5622D9C6}"/>
                  </a:ext>
                </a:extLst>
              </p:cNvPr>
              <p:cNvSpPr/>
              <p:nvPr/>
            </p:nvSpPr>
            <p:spPr>
              <a:xfrm rot="16200000" flipH="1" flipV="1">
                <a:off x="2704993" y="3294901"/>
                <a:ext cx="70665" cy="93471"/>
              </a:xfrm>
              <a:prstGeom prst="flowChartManualInpu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2" name="사각형: 잘린 위쪽 모서리 831">
                <a:extLst>
                  <a:ext uri="{FF2B5EF4-FFF2-40B4-BE49-F238E27FC236}">
                    <a16:creationId xmlns:a16="http://schemas.microsoft.com/office/drawing/2014/main" id="{45835982-CC81-4E46-938D-92A945E1FB89}"/>
                  </a:ext>
                </a:extLst>
              </p:cNvPr>
              <p:cNvSpPr/>
              <p:nvPr/>
            </p:nvSpPr>
            <p:spPr>
              <a:xfrm rot="16200000">
                <a:off x="2510081" y="3207219"/>
                <a:ext cx="75600" cy="263895"/>
              </a:xfrm>
              <a:prstGeom prst="snip2SameRect">
                <a:avLst>
                  <a:gd name="adj1" fmla="val 29918"/>
                  <a:gd name="adj2" fmla="val 25198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3" name="TextBox 832">
                <a:extLst>
                  <a:ext uri="{FF2B5EF4-FFF2-40B4-BE49-F238E27FC236}">
                    <a16:creationId xmlns:a16="http://schemas.microsoft.com/office/drawing/2014/main" id="{C4E90B19-CDC1-4AB5-9097-B4D30B62A429}"/>
                  </a:ext>
                </a:extLst>
              </p:cNvPr>
              <p:cNvSpPr txBox="1"/>
              <p:nvPr/>
            </p:nvSpPr>
            <p:spPr>
              <a:xfrm>
                <a:off x="2693590" y="3303960"/>
                <a:ext cx="74293" cy="769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ko-KR" sz="500" b="1" dirty="0">
                    <a:ln w="3175">
                      <a:solidFill>
                        <a:schemeClr val="bg1"/>
                      </a:solidFill>
                    </a:ln>
                  </a:rPr>
                  <a:t>1</a:t>
                </a:r>
                <a:endParaRPr lang="ko-KR" altLang="en-US" sz="500" b="1" dirty="0">
                  <a:ln w="3175">
                    <a:solidFill>
                      <a:schemeClr val="bg1"/>
                    </a:solidFill>
                  </a:ln>
                </a:endParaRPr>
              </a:p>
            </p:txBody>
          </p:sp>
          <p:pic>
            <p:nvPicPr>
              <p:cNvPr id="834" name="그림 833">
                <a:extLst>
                  <a:ext uri="{FF2B5EF4-FFF2-40B4-BE49-F238E27FC236}">
                    <a16:creationId xmlns:a16="http://schemas.microsoft.com/office/drawing/2014/main" id="{985C183B-4254-4B24-9D0F-77F49ADE0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4205" y="3302142"/>
                <a:ext cx="74508" cy="74824"/>
              </a:xfrm>
              <a:prstGeom prst="rect">
                <a:avLst/>
              </a:prstGeom>
            </p:spPr>
          </p:pic>
          <p:pic>
            <p:nvPicPr>
              <p:cNvPr id="835" name="그림 834">
                <a:extLst>
                  <a:ext uri="{FF2B5EF4-FFF2-40B4-BE49-F238E27FC236}">
                    <a16:creationId xmlns:a16="http://schemas.microsoft.com/office/drawing/2014/main" id="{6E449165-C5C3-4420-8356-F06591A3C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5931" y="3302142"/>
                <a:ext cx="74508" cy="74824"/>
              </a:xfrm>
              <a:prstGeom prst="rect">
                <a:avLst/>
              </a:prstGeom>
            </p:spPr>
          </p:pic>
          <p:sp>
            <p:nvSpPr>
              <p:cNvPr id="836" name="TextBox 835">
                <a:extLst>
                  <a:ext uri="{FF2B5EF4-FFF2-40B4-BE49-F238E27FC236}">
                    <a16:creationId xmlns:a16="http://schemas.microsoft.com/office/drawing/2014/main" id="{736C6A64-A491-4CA2-897C-0D91CEC9A29E}"/>
                  </a:ext>
                </a:extLst>
              </p:cNvPr>
              <p:cNvSpPr txBox="1"/>
              <p:nvPr/>
            </p:nvSpPr>
            <p:spPr>
              <a:xfrm>
                <a:off x="2557590" y="3303960"/>
                <a:ext cx="74293" cy="769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ko-KR" sz="500" b="1" dirty="0">
                    <a:ln w="3175">
                      <a:solidFill>
                        <a:schemeClr val="bg1"/>
                      </a:solidFill>
                    </a:ln>
                  </a:rPr>
                  <a:t>2</a:t>
                </a:r>
                <a:endParaRPr lang="ko-KR" altLang="en-US" sz="500" b="1" dirty="0">
                  <a:ln w="3175"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837" name="십자형 836">
                <a:extLst>
                  <a:ext uri="{FF2B5EF4-FFF2-40B4-BE49-F238E27FC236}">
                    <a16:creationId xmlns:a16="http://schemas.microsoft.com/office/drawing/2014/main" id="{8FA50CA7-D6EA-489F-B6E6-ABF3C00E8D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1420" y="3321521"/>
                <a:ext cx="36000" cy="36000"/>
              </a:xfrm>
              <a:prstGeom prst="plus">
                <a:avLst>
                  <a:gd name="adj" fmla="val 4102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8" name="순서도: 수동 입력 837">
                <a:extLst>
                  <a:ext uri="{FF2B5EF4-FFF2-40B4-BE49-F238E27FC236}">
                    <a16:creationId xmlns:a16="http://schemas.microsoft.com/office/drawing/2014/main" id="{21AD979B-C1CB-40DA-9B5A-6842C15D7E37}"/>
                  </a:ext>
                </a:extLst>
              </p:cNvPr>
              <p:cNvSpPr/>
              <p:nvPr/>
            </p:nvSpPr>
            <p:spPr>
              <a:xfrm rot="16200000">
                <a:off x="2529822" y="3194226"/>
                <a:ext cx="18000" cy="490804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39" name="그림 838">
                <a:extLst>
                  <a:ext uri="{FF2B5EF4-FFF2-40B4-BE49-F238E27FC236}">
                    <a16:creationId xmlns:a16="http://schemas.microsoft.com/office/drawing/2014/main" id="{43EF8830-9761-4A07-B240-BCC0CB4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54655" y="3570866"/>
                <a:ext cx="57638" cy="58851"/>
              </a:xfrm>
              <a:prstGeom prst="rect">
                <a:avLst/>
              </a:prstGeom>
            </p:spPr>
          </p:pic>
          <p:pic>
            <p:nvPicPr>
              <p:cNvPr id="840" name="그림 839">
                <a:extLst>
                  <a:ext uri="{FF2B5EF4-FFF2-40B4-BE49-F238E27FC236}">
                    <a16:creationId xmlns:a16="http://schemas.microsoft.com/office/drawing/2014/main" id="{1CBB9B05-1B75-4490-AB81-BCE104A32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33872" y="3448628"/>
                <a:ext cx="90402" cy="91947"/>
              </a:xfrm>
              <a:prstGeom prst="rect">
                <a:avLst/>
              </a:prstGeom>
            </p:spPr>
          </p:pic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CFB6E60E-255D-405C-8706-71705BD1E031}"/>
                  </a:ext>
                </a:extLst>
              </p:cNvPr>
              <p:cNvSpPr txBox="1"/>
              <p:nvPr/>
            </p:nvSpPr>
            <p:spPr>
              <a:xfrm>
                <a:off x="3048438" y="3479331"/>
                <a:ext cx="83832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altLang="ko-KR" sz="400" dirty="0">
                    <a:solidFill>
                      <a:schemeClr val="bg1">
                        <a:lumMod val="95000"/>
                      </a:schemeClr>
                    </a:solidFill>
                  </a:rPr>
                  <a:t>20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42" name="TextBox 841">
                <a:extLst>
                  <a:ext uri="{FF2B5EF4-FFF2-40B4-BE49-F238E27FC236}">
                    <a16:creationId xmlns:a16="http://schemas.microsoft.com/office/drawing/2014/main" id="{92704504-8938-47D7-99D5-F0A82E2CABFE}"/>
                  </a:ext>
                </a:extLst>
              </p:cNvPr>
              <p:cNvSpPr txBox="1"/>
              <p:nvPr/>
            </p:nvSpPr>
            <p:spPr>
              <a:xfrm>
                <a:off x="3048438" y="3575922"/>
                <a:ext cx="83832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altLang="ko-KR" sz="400" dirty="0">
                    <a:solidFill>
                      <a:schemeClr val="bg1">
                        <a:lumMod val="95000"/>
                      </a:schemeClr>
                    </a:solidFill>
                  </a:rPr>
                  <a:t>20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849" name="그룹 848">
            <a:extLst>
              <a:ext uri="{FF2B5EF4-FFF2-40B4-BE49-F238E27FC236}">
                <a16:creationId xmlns:a16="http://schemas.microsoft.com/office/drawing/2014/main" id="{0C47257A-D27F-45E9-A368-BD9A2C9BDBFD}"/>
              </a:ext>
            </a:extLst>
          </p:cNvPr>
          <p:cNvGrpSpPr/>
          <p:nvPr/>
        </p:nvGrpSpPr>
        <p:grpSpPr>
          <a:xfrm>
            <a:off x="8826574" y="5321050"/>
            <a:ext cx="2259487" cy="1091781"/>
            <a:chOff x="3137114" y="3117841"/>
            <a:chExt cx="2259487" cy="1091781"/>
          </a:xfrm>
        </p:grpSpPr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D706F1AC-EFBA-4390-9408-AA50E217A94E}"/>
                </a:ext>
              </a:extLst>
            </p:cNvPr>
            <p:cNvGrpSpPr/>
            <p:nvPr/>
          </p:nvGrpSpPr>
          <p:grpSpPr>
            <a:xfrm>
              <a:off x="3242746" y="3196914"/>
              <a:ext cx="2153855" cy="1012708"/>
              <a:chOff x="3242746" y="3196914"/>
              <a:chExt cx="2153855" cy="1012708"/>
            </a:xfrm>
          </p:grpSpPr>
          <p:sp>
            <p:nvSpPr>
              <p:cNvPr id="852" name="사각형: 잘린 대각선 방향 모서리 851">
                <a:extLst>
                  <a:ext uri="{FF2B5EF4-FFF2-40B4-BE49-F238E27FC236}">
                    <a16:creationId xmlns:a16="http://schemas.microsoft.com/office/drawing/2014/main" id="{1C88B7A3-EC8B-48AF-B747-B800AACB5252}"/>
                  </a:ext>
                </a:extLst>
              </p:cNvPr>
              <p:cNvSpPr/>
              <p:nvPr/>
            </p:nvSpPr>
            <p:spPr>
              <a:xfrm>
                <a:off x="3242746" y="3197296"/>
                <a:ext cx="2153855" cy="1012326"/>
              </a:xfrm>
              <a:prstGeom prst="snip2DiagRect">
                <a:avLst>
                  <a:gd name="adj1" fmla="val 7057"/>
                  <a:gd name="adj2" fmla="val 0"/>
                </a:avLst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solidFill>
                  <a:schemeClr val="bg1">
                    <a:lumMod val="6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53" name="그림 852">
                <a:extLst>
                  <a:ext uri="{FF2B5EF4-FFF2-40B4-BE49-F238E27FC236}">
                    <a16:creationId xmlns:a16="http://schemas.microsoft.com/office/drawing/2014/main" id="{A812680F-2C0C-417F-A0EA-FECCA9728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flipH="1">
                <a:off x="3967267" y="3301760"/>
                <a:ext cx="74508" cy="74824"/>
              </a:xfrm>
              <a:prstGeom prst="rect">
                <a:avLst/>
              </a:prstGeom>
            </p:spPr>
          </p:pic>
          <p:sp>
            <p:nvSpPr>
              <p:cNvPr id="854" name="순서도: 수동 입력 853">
                <a:extLst>
                  <a:ext uri="{FF2B5EF4-FFF2-40B4-BE49-F238E27FC236}">
                    <a16:creationId xmlns:a16="http://schemas.microsoft.com/office/drawing/2014/main" id="{B4C6B03C-7F00-4E00-AB99-5105CEA63FEA}"/>
                  </a:ext>
                </a:extLst>
              </p:cNvPr>
              <p:cNvSpPr/>
              <p:nvPr/>
            </p:nvSpPr>
            <p:spPr>
              <a:xfrm>
                <a:off x="3684171" y="3430517"/>
                <a:ext cx="651787" cy="591276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55" name="그룹 854">
                <a:extLst>
                  <a:ext uri="{FF2B5EF4-FFF2-40B4-BE49-F238E27FC236}">
                    <a16:creationId xmlns:a16="http://schemas.microsoft.com/office/drawing/2014/main" id="{3E3FDBA1-B372-4C93-822E-CF1E2ED45ED5}"/>
                  </a:ext>
                </a:extLst>
              </p:cNvPr>
              <p:cNvGrpSpPr/>
              <p:nvPr/>
            </p:nvGrpSpPr>
            <p:grpSpPr>
              <a:xfrm flipH="1">
                <a:off x="4381456" y="3520680"/>
                <a:ext cx="969681" cy="662446"/>
                <a:chOff x="4381456" y="3520680"/>
                <a:chExt cx="969681" cy="662446"/>
              </a:xfrm>
            </p:grpSpPr>
            <p:sp>
              <p:nvSpPr>
                <p:cNvPr id="883" name="사각형: 잘린 한쪽 모서리 882">
                  <a:extLst>
                    <a:ext uri="{FF2B5EF4-FFF2-40B4-BE49-F238E27FC236}">
                      <a16:creationId xmlns:a16="http://schemas.microsoft.com/office/drawing/2014/main" id="{AFDF3575-0933-4DCF-8CBD-FE9221C0D29E}"/>
                    </a:ext>
                  </a:extLst>
                </p:cNvPr>
                <p:cNvSpPr/>
                <p:nvPr/>
              </p:nvSpPr>
              <p:spPr>
                <a:xfrm>
                  <a:off x="4381456" y="3532459"/>
                  <a:ext cx="962237" cy="312217"/>
                </a:xfrm>
                <a:prstGeom prst="snip1Rect">
                  <a:avLst>
                    <a:gd name="adj" fmla="val 2050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4" name="그룹 883">
                  <a:extLst>
                    <a:ext uri="{FF2B5EF4-FFF2-40B4-BE49-F238E27FC236}">
                      <a16:creationId xmlns:a16="http://schemas.microsoft.com/office/drawing/2014/main" id="{3AE6421E-4026-439F-8D87-8379FFF1ECEC}"/>
                    </a:ext>
                  </a:extLst>
                </p:cNvPr>
                <p:cNvGrpSpPr/>
                <p:nvPr/>
              </p:nvGrpSpPr>
              <p:grpSpPr>
                <a:xfrm flipH="1">
                  <a:off x="5270840" y="3520680"/>
                  <a:ext cx="80297" cy="79246"/>
                  <a:chOff x="1738331" y="3636695"/>
                  <a:chExt cx="80297" cy="79246"/>
                </a:xfrm>
              </p:grpSpPr>
              <p:pic>
                <p:nvPicPr>
                  <p:cNvPr id="889" name="그림 888">
                    <a:extLst>
                      <a:ext uri="{FF2B5EF4-FFF2-40B4-BE49-F238E27FC236}">
                        <a16:creationId xmlns:a16="http://schemas.microsoft.com/office/drawing/2014/main" id="{7CC217AF-BAF2-4A03-9A2D-DADE84B102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8331" y="3636695"/>
                    <a:ext cx="78922" cy="79246"/>
                  </a:xfrm>
                  <a:prstGeom prst="rect">
                    <a:avLst/>
                  </a:prstGeom>
                </p:spPr>
              </p:pic>
              <p:sp>
                <p:nvSpPr>
                  <p:cNvPr id="890" name="TextBox 889">
                    <a:extLst>
                      <a:ext uri="{FF2B5EF4-FFF2-40B4-BE49-F238E27FC236}">
                        <a16:creationId xmlns:a16="http://schemas.microsoft.com/office/drawing/2014/main" id="{F24654A8-32F9-4BB9-8456-B285CD0441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331" y="3645540"/>
                    <a:ext cx="80297" cy="61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00" dirty="0">
                        <a:solidFill>
                          <a:schemeClr val="bg1"/>
                        </a:solidFill>
                      </a:rPr>
                      <a:t>Ⅰ</a:t>
                    </a:r>
                    <a:endParaRPr lang="ko-KR" altLang="en-US" sz="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85" name="사각형: 잘린 한쪽 모서리 884">
                  <a:extLst>
                    <a:ext uri="{FF2B5EF4-FFF2-40B4-BE49-F238E27FC236}">
                      <a16:creationId xmlns:a16="http://schemas.microsoft.com/office/drawing/2014/main" id="{7D43E2B5-FA92-4340-B051-C3A867CD4CDC}"/>
                    </a:ext>
                  </a:extLst>
                </p:cNvPr>
                <p:cNvSpPr/>
                <p:nvPr/>
              </p:nvSpPr>
              <p:spPr>
                <a:xfrm>
                  <a:off x="4381456" y="3870909"/>
                  <a:ext cx="962237" cy="312217"/>
                </a:xfrm>
                <a:prstGeom prst="snip1Rect">
                  <a:avLst>
                    <a:gd name="adj" fmla="val 2050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6" name="그룹 885">
                  <a:extLst>
                    <a:ext uri="{FF2B5EF4-FFF2-40B4-BE49-F238E27FC236}">
                      <a16:creationId xmlns:a16="http://schemas.microsoft.com/office/drawing/2014/main" id="{DA8BA802-0E8A-43FB-B5A2-4B86E2DAB92C}"/>
                    </a:ext>
                  </a:extLst>
                </p:cNvPr>
                <p:cNvGrpSpPr/>
                <p:nvPr/>
              </p:nvGrpSpPr>
              <p:grpSpPr>
                <a:xfrm flipH="1">
                  <a:off x="5270840" y="3857311"/>
                  <a:ext cx="80297" cy="79246"/>
                  <a:chOff x="1738331" y="3636695"/>
                  <a:chExt cx="80297" cy="79246"/>
                </a:xfrm>
              </p:grpSpPr>
              <p:pic>
                <p:nvPicPr>
                  <p:cNvPr id="887" name="그림 886">
                    <a:extLst>
                      <a:ext uri="{FF2B5EF4-FFF2-40B4-BE49-F238E27FC236}">
                        <a16:creationId xmlns:a16="http://schemas.microsoft.com/office/drawing/2014/main" id="{7A29C673-4FB7-4147-8BF3-E90B30D588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8331" y="3636695"/>
                    <a:ext cx="78922" cy="79246"/>
                  </a:xfrm>
                  <a:prstGeom prst="rect">
                    <a:avLst/>
                  </a:prstGeom>
                </p:spPr>
              </p:pic>
              <p:sp>
                <p:nvSpPr>
                  <p:cNvPr id="888" name="TextBox 887">
                    <a:extLst>
                      <a:ext uri="{FF2B5EF4-FFF2-40B4-BE49-F238E27FC236}">
                        <a16:creationId xmlns:a16="http://schemas.microsoft.com/office/drawing/2014/main" id="{84675FB8-67E9-45D8-9FEF-8BB392F733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331" y="3645540"/>
                    <a:ext cx="80297" cy="61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00" dirty="0">
                        <a:solidFill>
                          <a:schemeClr val="bg1"/>
                        </a:solidFill>
                        <a:latin typeface="Pretendard JP"/>
                      </a:rPr>
                      <a:t>Ⅱ</a:t>
                    </a:r>
                    <a:endParaRPr lang="ko-KR" altLang="en-US" sz="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856" name="그룹 855">
                <a:extLst>
                  <a:ext uri="{FF2B5EF4-FFF2-40B4-BE49-F238E27FC236}">
                    <a16:creationId xmlns:a16="http://schemas.microsoft.com/office/drawing/2014/main" id="{6187C5B6-CD99-4FCD-9130-4CACB4AE7A4A}"/>
                  </a:ext>
                </a:extLst>
              </p:cNvPr>
              <p:cNvGrpSpPr/>
              <p:nvPr/>
            </p:nvGrpSpPr>
            <p:grpSpPr>
              <a:xfrm flipH="1">
                <a:off x="3673482" y="3430246"/>
                <a:ext cx="671857" cy="77027"/>
                <a:chOff x="3673482" y="3430246"/>
                <a:chExt cx="671857" cy="77027"/>
              </a:xfrm>
            </p:grpSpPr>
            <p:sp>
              <p:nvSpPr>
                <p:cNvPr id="881" name="순서도: 수동 입력 880">
                  <a:extLst>
                    <a:ext uri="{FF2B5EF4-FFF2-40B4-BE49-F238E27FC236}">
                      <a16:creationId xmlns:a16="http://schemas.microsoft.com/office/drawing/2014/main" id="{F7D90CCE-67B5-464D-9F19-B3444808C69D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061559" y="3223493"/>
                  <a:ext cx="76756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2" name="순서도: 수동 입력 881">
                  <a:extLst>
                    <a:ext uri="{FF2B5EF4-FFF2-40B4-BE49-F238E27FC236}">
                      <a16:creationId xmlns:a16="http://schemas.microsoft.com/office/drawing/2014/main" id="{9CC2E9F4-B3A0-4F49-B036-BBAE1F2E542A}"/>
                    </a:ext>
                  </a:extLst>
                </p:cNvPr>
                <p:cNvSpPr/>
                <p:nvPr/>
              </p:nvSpPr>
              <p:spPr>
                <a:xfrm rot="5400000" flipH="1">
                  <a:off x="3909884" y="3193844"/>
                  <a:ext cx="18000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7" name="그룹 856">
                <a:extLst>
                  <a:ext uri="{FF2B5EF4-FFF2-40B4-BE49-F238E27FC236}">
                    <a16:creationId xmlns:a16="http://schemas.microsoft.com/office/drawing/2014/main" id="{B5C27553-D716-47D6-AE53-47E702E42925}"/>
                  </a:ext>
                </a:extLst>
              </p:cNvPr>
              <p:cNvGrpSpPr/>
              <p:nvPr/>
            </p:nvGrpSpPr>
            <p:grpSpPr>
              <a:xfrm flipH="1">
                <a:off x="4381455" y="3430517"/>
                <a:ext cx="988328" cy="76756"/>
                <a:chOff x="4381455" y="3430517"/>
                <a:chExt cx="988328" cy="76756"/>
              </a:xfrm>
            </p:grpSpPr>
            <p:sp>
              <p:nvSpPr>
                <p:cNvPr id="879" name="순서도: 수동 입력 878">
                  <a:extLst>
                    <a:ext uri="{FF2B5EF4-FFF2-40B4-BE49-F238E27FC236}">
                      <a16:creationId xmlns:a16="http://schemas.microsoft.com/office/drawing/2014/main" id="{79E3E3EF-C815-4373-A330-7BD99BBBE8BC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5086003" y="3223493"/>
                  <a:ext cx="76756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0" name="순서도: 수동 입력 879">
                  <a:extLst>
                    <a:ext uri="{FF2B5EF4-FFF2-40B4-BE49-F238E27FC236}">
                      <a16:creationId xmlns:a16="http://schemas.microsoft.com/office/drawing/2014/main" id="{2A9515C2-9B1D-40F0-B635-F9A78DB6AD1A}"/>
                    </a:ext>
                  </a:extLst>
                </p:cNvPr>
                <p:cNvSpPr/>
                <p:nvPr/>
              </p:nvSpPr>
              <p:spPr>
                <a:xfrm rot="5400000" flipH="1">
                  <a:off x="4776093" y="3036543"/>
                  <a:ext cx="18000" cy="807276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58" name="TextBox 857">
                <a:extLst>
                  <a:ext uri="{FF2B5EF4-FFF2-40B4-BE49-F238E27FC236}">
                    <a16:creationId xmlns:a16="http://schemas.microsoft.com/office/drawing/2014/main" id="{534463F9-9D11-45E6-94F6-54FD2BB03FAB}"/>
                  </a:ext>
                </a:extLst>
              </p:cNvPr>
              <p:cNvSpPr txBox="1"/>
              <p:nvPr/>
            </p:nvSpPr>
            <p:spPr>
              <a:xfrm flipH="1">
                <a:off x="3679626" y="3437328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59" name="TextBox 858">
                <a:extLst>
                  <a:ext uri="{FF2B5EF4-FFF2-40B4-BE49-F238E27FC236}">
                    <a16:creationId xmlns:a16="http://schemas.microsoft.com/office/drawing/2014/main" id="{93875D32-937B-4A63-AFB8-4D637D2395A9}"/>
                  </a:ext>
                </a:extLst>
              </p:cNvPr>
              <p:cNvSpPr txBox="1"/>
              <p:nvPr/>
            </p:nvSpPr>
            <p:spPr>
              <a:xfrm flipH="1">
                <a:off x="4382728" y="3437328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코인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860" name="그룹 859">
                <a:extLst>
                  <a:ext uri="{FF2B5EF4-FFF2-40B4-BE49-F238E27FC236}">
                    <a16:creationId xmlns:a16="http://schemas.microsoft.com/office/drawing/2014/main" id="{DE24FB16-EF95-4E34-BCBD-40541B1B3C8C}"/>
                  </a:ext>
                </a:extLst>
              </p:cNvPr>
              <p:cNvGrpSpPr/>
              <p:nvPr/>
            </p:nvGrpSpPr>
            <p:grpSpPr>
              <a:xfrm>
                <a:off x="3250713" y="3196914"/>
                <a:ext cx="1054327" cy="440181"/>
                <a:chOff x="3228853" y="3196914"/>
                <a:chExt cx="1054327" cy="440181"/>
              </a:xfrm>
            </p:grpSpPr>
            <p:pic>
              <p:nvPicPr>
                <p:cNvPr id="861" name="그림 860">
                  <a:extLst>
                    <a:ext uri="{FF2B5EF4-FFF2-40B4-BE49-F238E27FC236}">
                      <a16:creationId xmlns:a16="http://schemas.microsoft.com/office/drawing/2014/main" id="{DF48993E-FDD2-4441-8B93-DF0B82783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92343" y="3220509"/>
                  <a:ext cx="281140" cy="283311"/>
                </a:xfrm>
                <a:prstGeom prst="rect">
                  <a:avLst/>
                </a:prstGeom>
              </p:spPr>
            </p:pic>
            <p:pic>
              <p:nvPicPr>
                <p:cNvPr id="862" name="그림 861">
                  <a:extLst>
                    <a:ext uri="{FF2B5EF4-FFF2-40B4-BE49-F238E27FC236}">
                      <a16:creationId xmlns:a16="http://schemas.microsoft.com/office/drawing/2014/main" id="{3A558D56-60D7-45C4-B6BC-363FC0687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flipH="1">
                  <a:off x="3538165" y="3478285"/>
                  <a:ext cx="113955" cy="90604"/>
                </a:xfrm>
                <a:prstGeom prst="rect">
                  <a:avLst/>
                </a:prstGeom>
              </p:spPr>
            </p:pic>
            <p:pic>
              <p:nvPicPr>
                <p:cNvPr id="863" name="그림 862">
                  <a:extLst>
                    <a:ext uri="{FF2B5EF4-FFF2-40B4-BE49-F238E27FC236}">
                      <a16:creationId xmlns:a16="http://schemas.microsoft.com/office/drawing/2014/main" id="{EC70DA8A-C982-41F2-A75F-17F953F607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28853" y="3196914"/>
                  <a:ext cx="194927" cy="277523"/>
                </a:xfrm>
                <a:prstGeom prst="rect">
                  <a:avLst/>
                </a:prstGeom>
              </p:spPr>
            </p:pic>
            <p:grpSp>
              <p:nvGrpSpPr>
                <p:cNvPr id="864" name="그룹 863">
                  <a:extLst>
                    <a:ext uri="{FF2B5EF4-FFF2-40B4-BE49-F238E27FC236}">
                      <a16:creationId xmlns:a16="http://schemas.microsoft.com/office/drawing/2014/main" id="{71EF1A83-498F-482D-9A8C-D479235EFF5B}"/>
                    </a:ext>
                  </a:extLst>
                </p:cNvPr>
                <p:cNvGrpSpPr/>
                <p:nvPr/>
              </p:nvGrpSpPr>
              <p:grpSpPr>
                <a:xfrm flipH="1">
                  <a:off x="3614130" y="3224639"/>
                  <a:ext cx="669050" cy="68498"/>
                  <a:chOff x="2907322" y="3524808"/>
                  <a:chExt cx="539835" cy="68498"/>
                </a:xfrm>
              </p:grpSpPr>
              <p:sp>
                <p:nvSpPr>
                  <p:cNvPr id="877" name="순서도: 수동 입력 876">
                    <a:extLst>
                      <a:ext uri="{FF2B5EF4-FFF2-40B4-BE49-F238E27FC236}">
                        <a16:creationId xmlns:a16="http://schemas.microsoft.com/office/drawing/2014/main" id="{DCED0B50-D5C7-42F8-9C44-ABBF8A5843DA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281723" y="3427872"/>
                    <a:ext cx="68497" cy="262371"/>
                  </a:xfrm>
                  <a:prstGeom prst="flowChartManualInpu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8" name="직사각형 877">
                    <a:extLst>
                      <a:ext uri="{FF2B5EF4-FFF2-40B4-BE49-F238E27FC236}">
                        <a16:creationId xmlns:a16="http://schemas.microsoft.com/office/drawing/2014/main" id="{CD6E488D-286E-4955-AF5B-427C46F02143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907322" y="3524808"/>
                    <a:ext cx="486988" cy="68498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5" name="TextBox 864">
                  <a:extLst>
                    <a:ext uri="{FF2B5EF4-FFF2-40B4-BE49-F238E27FC236}">
                      <a16:creationId xmlns:a16="http://schemas.microsoft.com/office/drawing/2014/main" id="{1DD43275-5C0E-40A2-B505-29447D1FC8C5}"/>
                    </a:ext>
                  </a:extLst>
                </p:cNvPr>
                <p:cNvSpPr txBox="1"/>
                <p:nvPr/>
              </p:nvSpPr>
              <p:spPr>
                <a:xfrm flipH="1">
                  <a:off x="3673482" y="3226007"/>
                  <a:ext cx="256884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명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866" name="TextBox 865">
                  <a:extLst>
                    <a:ext uri="{FF2B5EF4-FFF2-40B4-BE49-F238E27FC236}">
                      <a16:creationId xmlns:a16="http://schemas.microsoft.com/office/drawing/2014/main" id="{72A853A2-0389-4BFE-91D3-82649F9AFA66}"/>
                    </a:ext>
                  </a:extLst>
                </p:cNvPr>
                <p:cNvSpPr txBox="1"/>
                <p:nvPr/>
              </p:nvSpPr>
              <p:spPr>
                <a:xfrm flipH="1">
                  <a:off x="3376003" y="3509727"/>
                  <a:ext cx="150331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내성</a:t>
                  </a:r>
                </a:p>
              </p:txBody>
            </p:sp>
            <p:sp>
              <p:nvSpPr>
                <p:cNvPr id="867" name="순서도: 수동 입력 866">
                  <a:extLst>
                    <a:ext uri="{FF2B5EF4-FFF2-40B4-BE49-F238E27FC236}">
                      <a16:creationId xmlns:a16="http://schemas.microsoft.com/office/drawing/2014/main" id="{DA54B815-37CD-4176-9E26-8862FA2E7F8D}"/>
                    </a:ext>
                  </a:extLst>
                </p:cNvPr>
                <p:cNvSpPr/>
                <p:nvPr/>
              </p:nvSpPr>
              <p:spPr>
                <a:xfrm rot="5400000" flipV="1">
                  <a:off x="3682048" y="3294519"/>
                  <a:ext cx="70665" cy="93471"/>
                </a:xfrm>
                <a:prstGeom prst="flowChartManualInpu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8" name="사각형: 잘린 위쪽 모서리 867">
                  <a:extLst>
                    <a:ext uri="{FF2B5EF4-FFF2-40B4-BE49-F238E27FC236}">
                      <a16:creationId xmlns:a16="http://schemas.microsoft.com/office/drawing/2014/main" id="{8DA2BB74-BB81-4A32-8A48-68FD1838E1F3}"/>
                    </a:ext>
                  </a:extLst>
                </p:cNvPr>
                <p:cNvSpPr/>
                <p:nvPr/>
              </p:nvSpPr>
              <p:spPr>
                <a:xfrm rot="5400000" flipH="1">
                  <a:off x="3872025" y="3206837"/>
                  <a:ext cx="75600" cy="263895"/>
                </a:xfrm>
                <a:prstGeom prst="snip2SameRect">
                  <a:avLst>
                    <a:gd name="adj1" fmla="val 29918"/>
                    <a:gd name="adj2" fmla="val 2519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9" name="TextBox 868">
                  <a:extLst>
                    <a:ext uri="{FF2B5EF4-FFF2-40B4-BE49-F238E27FC236}">
                      <a16:creationId xmlns:a16="http://schemas.microsoft.com/office/drawing/2014/main" id="{4BB8CEE0-D8D6-4F32-9E06-3EEF6BA12AA1}"/>
                    </a:ext>
                  </a:extLst>
                </p:cNvPr>
                <p:cNvSpPr txBox="1"/>
                <p:nvPr/>
              </p:nvSpPr>
              <p:spPr>
                <a:xfrm flipH="1">
                  <a:off x="3689823" y="3303578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1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870" name="그림 869">
                  <a:extLst>
                    <a:ext uri="{FF2B5EF4-FFF2-40B4-BE49-F238E27FC236}">
                      <a16:creationId xmlns:a16="http://schemas.microsoft.com/office/drawing/2014/main" id="{AFE96A16-1F58-4A0A-8516-AF75EEB37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flipH="1">
                  <a:off x="3888993" y="3301760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871" name="TextBox 870">
                  <a:extLst>
                    <a:ext uri="{FF2B5EF4-FFF2-40B4-BE49-F238E27FC236}">
                      <a16:creationId xmlns:a16="http://schemas.microsoft.com/office/drawing/2014/main" id="{029F1BC2-4DCA-404C-B450-8A137892992F}"/>
                    </a:ext>
                  </a:extLst>
                </p:cNvPr>
                <p:cNvSpPr txBox="1"/>
                <p:nvPr/>
              </p:nvSpPr>
              <p:spPr>
                <a:xfrm flipH="1">
                  <a:off x="3825823" y="3303578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2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872" name="십자형 871">
                  <a:extLst>
                    <a:ext uri="{FF2B5EF4-FFF2-40B4-BE49-F238E27FC236}">
                      <a16:creationId xmlns:a16="http://schemas.microsoft.com/office/drawing/2014/main" id="{619B837B-AE1E-48E9-B7EC-8327989D2B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3790286" y="3321139"/>
                  <a:ext cx="36000" cy="36000"/>
                </a:xfrm>
                <a:prstGeom prst="plus">
                  <a:avLst>
                    <a:gd name="adj" fmla="val 41026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73" name="그림 872">
                  <a:extLst>
                    <a:ext uri="{FF2B5EF4-FFF2-40B4-BE49-F238E27FC236}">
                      <a16:creationId xmlns:a16="http://schemas.microsoft.com/office/drawing/2014/main" id="{73A89C54-3359-4BA4-8BAB-20D6DC0827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60501" y="3573703"/>
                  <a:ext cx="57638" cy="58851"/>
                </a:xfrm>
                <a:prstGeom prst="rect">
                  <a:avLst/>
                </a:prstGeom>
              </p:spPr>
            </p:pic>
            <p:pic>
              <p:nvPicPr>
                <p:cNvPr id="874" name="그림 873">
                  <a:extLst>
                    <a:ext uri="{FF2B5EF4-FFF2-40B4-BE49-F238E27FC236}">
                      <a16:creationId xmlns:a16="http://schemas.microsoft.com/office/drawing/2014/main" id="{8CF3C9A6-E4FD-47DE-8A8D-E810D699B9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8520" y="3451465"/>
                  <a:ext cx="90402" cy="91947"/>
                </a:xfrm>
                <a:prstGeom prst="rect">
                  <a:avLst/>
                </a:prstGeom>
              </p:spPr>
            </p:pic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FADA5CC3-BEA5-48C6-9A02-68E6A1E9EBEE}"/>
                    </a:ext>
                  </a:extLst>
                </p:cNvPr>
                <p:cNvSpPr txBox="1"/>
                <p:nvPr/>
              </p:nvSpPr>
              <p:spPr>
                <a:xfrm flipH="1">
                  <a:off x="3325436" y="3478949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876" name="TextBox 875">
                  <a:extLst>
                    <a:ext uri="{FF2B5EF4-FFF2-40B4-BE49-F238E27FC236}">
                      <a16:creationId xmlns:a16="http://schemas.microsoft.com/office/drawing/2014/main" id="{7CEBB1A1-785A-4D03-9829-FB9004BE2ADE}"/>
                    </a:ext>
                  </a:extLst>
                </p:cNvPr>
                <p:cNvSpPr txBox="1"/>
                <p:nvPr/>
              </p:nvSpPr>
              <p:spPr>
                <a:xfrm flipH="1">
                  <a:off x="3325436" y="3575540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51" name="TextBox 850">
              <a:extLst>
                <a:ext uri="{FF2B5EF4-FFF2-40B4-BE49-F238E27FC236}">
                  <a16:creationId xmlns:a16="http://schemas.microsoft.com/office/drawing/2014/main" id="{A5BD6690-12D4-4FE5-B8BE-F88AFD78C13E}"/>
                </a:ext>
              </a:extLst>
            </p:cNvPr>
            <p:cNvSpPr txBox="1"/>
            <p:nvPr/>
          </p:nvSpPr>
          <p:spPr>
            <a:xfrm>
              <a:off x="3137114" y="3117841"/>
              <a:ext cx="205184" cy="1231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b="1" dirty="0">
                  <a:ln w="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균형</a:t>
              </a:r>
              <a:endParaRPr lang="ko-KR" altLang="en-US" sz="1200" b="1" dirty="0">
                <a:ln w="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EDC0EE3-CD7E-4130-B414-8E83978D5E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296" y="159459"/>
            <a:ext cx="5133277" cy="3029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85539D-BE74-4E64-9B6D-544A5702025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34763" y="156146"/>
            <a:ext cx="5129921" cy="30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3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EEC285-C03A-498A-89F4-CC4E1749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0" y="222784"/>
            <a:ext cx="5047981" cy="3027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56C85FE-A12F-4728-8BF7-21D9B3C21DF9}"/>
              </a:ext>
            </a:extLst>
          </p:cNvPr>
          <p:cNvGrpSpPr/>
          <p:nvPr/>
        </p:nvGrpSpPr>
        <p:grpSpPr>
          <a:xfrm>
            <a:off x="4372086" y="289756"/>
            <a:ext cx="914217" cy="1189810"/>
            <a:chOff x="4560625" y="249420"/>
            <a:chExt cx="914217" cy="1189810"/>
          </a:xfrm>
        </p:grpSpPr>
        <p:sp>
          <p:nvSpPr>
            <p:cNvPr id="7" name="팔각형 6">
              <a:extLst>
                <a:ext uri="{FF2B5EF4-FFF2-40B4-BE49-F238E27FC236}">
                  <a16:creationId xmlns:a16="http://schemas.microsoft.com/office/drawing/2014/main" id="{E28EBEFA-03E2-4B3E-B26C-C69EB34E7273}"/>
                </a:ext>
              </a:extLst>
            </p:cNvPr>
            <p:cNvSpPr/>
            <p:nvPr/>
          </p:nvSpPr>
          <p:spPr>
            <a:xfrm>
              <a:off x="5202094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BBB3FD-E9E4-4831-9732-EF755C8F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V="1">
              <a:off x="5309692" y="317193"/>
              <a:ext cx="175443" cy="4443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BFD4DF3-ED29-48AA-BA46-43281E8D1E33}"/>
                </a:ext>
              </a:extLst>
            </p:cNvPr>
            <p:cNvGrpSpPr/>
            <p:nvPr/>
          </p:nvGrpSpPr>
          <p:grpSpPr>
            <a:xfrm>
              <a:off x="5235174" y="282679"/>
              <a:ext cx="109652" cy="109652"/>
              <a:chOff x="9819174" y="1677309"/>
              <a:chExt cx="180001" cy="18000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B521BDA-8E83-4DF9-AC3E-6EE7BFB574BE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27" name="팔각형 26">
                  <a:extLst>
                    <a:ext uri="{FF2B5EF4-FFF2-40B4-BE49-F238E27FC236}">
                      <a16:creationId xmlns:a16="http://schemas.microsoft.com/office/drawing/2014/main" id="{40EC17FB-C8CD-4300-A11A-D41171DE32CF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팔각형 27">
                  <a:extLst>
                    <a:ext uri="{FF2B5EF4-FFF2-40B4-BE49-F238E27FC236}">
                      <a16:creationId xmlns:a16="http://schemas.microsoft.com/office/drawing/2014/main" id="{E1A0BA6C-38F5-4355-B2F4-1DA2618D0026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4116A2AD-70E1-49DD-9720-FAEF3E8FB64F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30" name="팔각형 29">
                    <a:extLst>
                      <a:ext uri="{FF2B5EF4-FFF2-40B4-BE49-F238E27FC236}">
                        <a16:creationId xmlns:a16="http://schemas.microsoft.com/office/drawing/2014/main" id="{C89121AC-3269-49DD-9660-C57F55B5B08C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팔각형 30">
                    <a:extLst>
                      <a:ext uri="{FF2B5EF4-FFF2-40B4-BE49-F238E27FC236}">
                        <a16:creationId xmlns:a16="http://schemas.microsoft.com/office/drawing/2014/main" id="{6F33753A-8D94-4026-ACAB-B159745889A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671A2679-A5EF-4138-8EF5-C155630E78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E9BC2723-2880-4E39-ADCE-BF214762404C}"/>
                </a:ext>
              </a:extLst>
            </p:cNvPr>
            <p:cNvSpPr/>
            <p:nvPr/>
          </p:nvSpPr>
          <p:spPr>
            <a:xfrm>
              <a:off x="4988500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팔각형 10">
              <a:extLst>
                <a:ext uri="{FF2B5EF4-FFF2-40B4-BE49-F238E27FC236}">
                  <a16:creationId xmlns:a16="http://schemas.microsoft.com/office/drawing/2014/main" id="{30F22570-C889-4F07-B66A-6E496B9B815D}"/>
                </a:ext>
              </a:extLst>
            </p:cNvPr>
            <p:cNvSpPr/>
            <p:nvPr/>
          </p:nvSpPr>
          <p:spPr>
            <a:xfrm>
              <a:off x="4560625" y="278477"/>
              <a:ext cx="199309" cy="116834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팔각형 11">
              <a:extLst>
                <a:ext uri="{FF2B5EF4-FFF2-40B4-BE49-F238E27FC236}">
                  <a16:creationId xmlns:a16="http://schemas.microsoft.com/office/drawing/2014/main" id="{BE0EB4EF-2EEF-46F1-8676-458C362EFD03}"/>
                </a:ext>
              </a:extLst>
            </p:cNvPr>
            <p:cNvSpPr/>
            <p:nvPr/>
          </p:nvSpPr>
          <p:spPr>
            <a:xfrm>
              <a:off x="4717290" y="259369"/>
              <a:ext cx="240837" cy="155052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4D7782-C948-421F-86C7-841A2EC84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3042" y="287619"/>
              <a:ext cx="100255" cy="9485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414766-3363-487E-BBE4-E2AB6F4BB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8672" y="280683"/>
              <a:ext cx="178401" cy="125843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88032F-40CA-431D-8487-65D1DAFF283D}"/>
                </a:ext>
              </a:extLst>
            </p:cNvPr>
            <p:cNvGrpSpPr/>
            <p:nvPr/>
          </p:nvGrpSpPr>
          <p:grpSpPr>
            <a:xfrm>
              <a:off x="4591153" y="306379"/>
              <a:ext cx="84134" cy="63026"/>
              <a:chOff x="7608203" y="1384291"/>
              <a:chExt cx="138111" cy="103461"/>
            </a:xfrm>
          </p:grpSpPr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F7A3A472-F75A-4121-B2F8-BAC9148E4C61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CF9FFD4B-06C3-416D-8BE0-24DDA4EA4F56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14CDAC-A655-4857-8316-07EBA2E61D8C}"/>
                </a:ext>
              </a:extLst>
            </p:cNvPr>
            <p:cNvGrpSpPr/>
            <p:nvPr/>
          </p:nvGrpSpPr>
          <p:grpSpPr>
            <a:xfrm>
              <a:off x="4929346" y="461789"/>
              <a:ext cx="545496" cy="207169"/>
              <a:chOff x="8163366" y="1617741"/>
              <a:chExt cx="895465" cy="340080"/>
            </a:xfrm>
          </p:grpSpPr>
          <p:sp>
            <p:nvSpPr>
              <p:cNvPr id="20" name="팔각형 19">
                <a:extLst>
                  <a:ext uri="{FF2B5EF4-FFF2-40B4-BE49-F238E27FC236}">
                    <a16:creationId xmlns:a16="http://schemas.microsoft.com/office/drawing/2014/main" id="{C6D747EA-5DC9-4BD2-8408-C5A67C786FD2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3B45F52-A735-4642-B56A-2908F41EA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6BA2A0C-C084-4388-A7C0-ADB6A30F6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F2F07B-90D5-41AD-9DD1-AFFC358A3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6613" y="660809"/>
              <a:ext cx="209230" cy="77044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60BA7B6-76A3-4BD0-A8B4-D8B093F52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V="1">
              <a:off x="5309692" y="721465"/>
              <a:ext cx="175443" cy="4443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2B641C0-267F-4F83-850E-24886842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V="1">
              <a:off x="5309692" y="1329294"/>
              <a:ext cx="175443" cy="4443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E8C452-F929-4E14-95C7-7ADDC910ABED}"/>
              </a:ext>
            </a:extLst>
          </p:cNvPr>
          <p:cNvGrpSpPr/>
          <p:nvPr/>
        </p:nvGrpSpPr>
        <p:grpSpPr>
          <a:xfrm>
            <a:off x="179159" y="265373"/>
            <a:ext cx="863545" cy="2100388"/>
            <a:chOff x="367698" y="278477"/>
            <a:chExt cx="863545" cy="210038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52C299-D48C-4654-BDA4-D91CEB7F299B}"/>
                </a:ext>
              </a:extLst>
            </p:cNvPr>
            <p:cNvGrpSpPr/>
            <p:nvPr/>
          </p:nvGrpSpPr>
          <p:grpSpPr>
            <a:xfrm>
              <a:off x="367698" y="622337"/>
              <a:ext cx="863545" cy="1756528"/>
              <a:chOff x="695325" y="1805667"/>
              <a:chExt cx="1417560" cy="2883446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0EE8ABD-7FE5-40DA-9740-532F3B050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7D1047C-FD08-49FA-AF1C-FF104F430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56D0859-EEAD-4CEC-A9C1-651102D6C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04D3990-0181-4E99-9C23-56298C83E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39953BF-20C0-4B3C-AC2C-1B06098B5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3749C919-9A75-4129-87B8-EEE654495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9EA66F2D-986F-4EC5-82A9-DBDC0D8B8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679536C9-45C3-4A85-ACC9-9E9E5F279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2FF4CF9-9D08-4AE6-9795-454511453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CAD19253-457B-4311-B9A6-7C16D0260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B19C479D-B75E-4171-89AA-1A9B8454F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D78B3DA-9B9D-4976-8F57-A8277DBB9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C9A6E793-08FA-46BF-8D20-00528DAE9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C75B4BEC-8707-4505-98DA-573263BB8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B87C741-BB46-43E9-A1E0-45E12C8FB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C6BF409-9F65-40F8-9052-0BE78BFFB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9B4FD3F2-25DD-475B-9370-4C0828085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020C03A-4650-488D-85A5-88D90A566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BA2B2A01-AFA4-423D-B2CF-1EE695DFF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4D3127C-5780-493C-8F2F-FA0B15C8E81C}"/>
                </a:ext>
              </a:extLst>
            </p:cNvPr>
            <p:cNvGrpSpPr/>
            <p:nvPr/>
          </p:nvGrpSpPr>
          <p:grpSpPr>
            <a:xfrm>
              <a:off x="379991" y="494960"/>
              <a:ext cx="174914" cy="195329"/>
              <a:chOff x="953708" y="1822350"/>
              <a:chExt cx="174914" cy="195329"/>
            </a:xfrm>
          </p:grpSpPr>
          <p:sp>
            <p:nvSpPr>
              <p:cNvPr id="42" name="순서도: 수동 입력 41">
                <a:extLst>
                  <a:ext uri="{FF2B5EF4-FFF2-40B4-BE49-F238E27FC236}">
                    <a16:creationId xmlns:a16="http://schemas.microsoft.com/office/drawing/2014/main" id="{FB9E0487-AB3A-4D95-867F-DE4291725ACA}"/>
                  </a:ext>
                </a:extLst>
              </p:cNvPr>
              <p:cNvSpPr/>
              <p:nvPr/>
            </p:nvSpPr>
            <p:spPr>
              <a:xfrm rot="10800000">
                <a:off x="979136" y="1857052"/>
                <a:ext cx="27851" cy="102485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순서도: 병합 42">
                <a:extLst>
                  <a:ext uri="{FF2B5EF4-FFF2-40B4-BE49-F238E27FC236}">
                    <a16:creationId xmlns:a16="http://schemas.microsoft.com/office/drawing/2014/main" id="{EB283C89-6918-4B0E-AD46-D970BD3D9F9E}"/>
                  </a:ext>
                </a:extLst>
              </p:cNvPr>
              <p:cNvSpPr/>
              <p:nvPr/>
            </p:nvSpPr>
            <p:spPr>
              <a:xfrm rot="16200000">
                <a:off x="1006730" y="1895786"/>
                <a:ext cx="134394" cy="109391"/>
              </a:xfrm>
              <a:prstGeom prst="flowChartMerg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8998193A-F38C-4086-835B-21A4A27BBA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135" y="1928265"/>
                <a:ext cx="44430" cy="444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5ADD122-00AB-4754-8E93-61E2D0409B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68818"/>
              <a:stretch/>
            </p:blipFill>
            <p:spPr>
              <a:xfrm>
                <a:off x="953708" y="1822350"/>
                <a:ext cx="106059" cy="47968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DFF880C-8AC6-4179-8159-5E983753E684}"/>
                </a:ext>
              </a:extLst>
            </p:cNvPr>
            <p:cNvGrpSpPr/>
            <p:nvPr/>
          </p:nvGrpSpPr>
          <p:grpSpPr>
            <a:xfrm>
              <a:off x="389060" y="278477"/>
              <a:ext cx="370608" cy="284595"/>
              <a:chOff x="962777" y="1529782"/>
              <a:chExt cx="370608" cy="284595"/>
            </a:xfrm>
          </p:grpSpPr>
          <p:sp>
            <p:nvSpPr>
              <p:cNvPr id="36" name="팔각형 35">
                <a:extLst>
                  <a:ext uri="{FF2B5EF4-FFF2-40B4-BE49-F238E27FC236}">
                    <a16:creationId xmlns:a16="http://schemas.microsoft.com/office/drawing/2014/main" id="{0F9266F3-C314-4305-BE78-D05C3B52EE4A}"/>
                  </a:ext>
                </a:extLst>
              </p:cNvPr>
              <p:cNvSpPr/>
              <p:nvPr/>
            </p:nvSpPr>
            <p:spPr>
              <a:xfrm>
                <a:off x="964933" y="1529782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팔각형 36">
                <a:extLst>
                  <a:ext uri="{FF2B5EF4-FFF2-40B4-BE49-F238E27FC236}">
                    <a16:creationId xmlns:a16="http://schemas.microsoft.com/office/drawing/2014/main" id="{F64DAB6A-BDBF-4638-9A9B-374DC3039D3B}"/>
                  </a:ext>
                </a:extLst>
              </p:cNvPr>
              <p:cNvSpPr/>
              <p:nvPr/>
            </p:nvSpPr>
            <p:spPr>
              <a:xfrm>
                <a:off x="964933" y="1678434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팔각형 37">
                <a:extLst>
                  <a:ext uri="{FF2B5EF4-FFF2-40B4-BE49-F238E27FC236}">
                    <a16:creationId xmlns:a16="http://schemas.microsoft.com/office/drawing/2014/main" id="{C1D0A667-16B5-468E-8F37-E394F1956556}"/>
                  </a:ext>
                </a:extLst>
              </p:cNvPr>
              <p:cNvSpPr/>
              <p:nvPr/>
            </p:nvSpPr>
            <p:spPr>
              <a:xfrm>
                <a:off x="1103448" y="1552473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팔각형 38">
                <a:extLst>
                  <a:ext uri="{FF2B5EF4-FFF2-40B4-BE49-F238E27FC236}">
                    <a16:creationId xmlns:a16="http://schemas.microsoft.com/office/drawing/2014/main" id="{F2F47F8A-490D-4B5E-A4AA-C307645917FD}"/>
                  </a:ext>
                </a:extLst>
              </p:cNvPr>
              <p:cNvSpPr/>
              <p:nvPr/>
            </p:nvSpPr>
            <p:spPr>
              <a:xfrm>
                <a:off x="1103448" y="1700918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0A41D1C-94EA-456A-911D-70ADD72B7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4933" y="1560778"/>
                <a:ext cx="147585" cy="82669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3939876-CBA3-4085-BFE0-351DF5105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2777" y="1708341"/>
                <a:ext cx="147585" cy="826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289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3AB5C4-C99F-49F6-ABF2-15BCE997C463}"/>
              </a:ext>
            </a:extLst>
          </p:cNvPr>
          <p:cNvGrpSpPr/>
          <p:nvPr/>
        </p:nvGrpSpPr>
        <p:grpSpPr>
          <a:xfrm>
            <a:off x="367698" y="237377"/>
            <a:ext cx="5107144" cy="3027600"/>
            <a:chOff x="367698" y="237377"/>
            <a:chExt cx="5107144" cy="3027600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5791421-85AD-4B45-A979-D86F523659D4}"/>
                </a:ext>
              </a:extLst>
            </p:cNvPr>
            <p:cNvSpPr/>
            <p:nvPr/>
          </p:nvSpPr>
          <p:spPr>
            <a:xfrm>
              <a:off x="376029" y="237377"/>
              <a:ext cx="5043600" cy="302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7" name="그룹 276">
              <a:extLst>
                <a:ext uri="{FF2B5EF4-FFF2-40B4-BE49-F238E27FC236}">
                  <a16:creationId xmlns:a16="http://schemas.microsoft.com/office/drawing/2014/main" id="{04F109C9-4B2F-4499-A9B9-867B6008499F}"/>
                </a:ext>
              </a:extLst>
            </p:cNvPr>
            <p:cNvGrpSpPr/>
            <p:nvPr/>
          </p:nvGrpSpPr>
          <p:grpSpPr>
            <a:xfrm>
              <a:off x="4560625" y="302860"/>
              <a:ext cx="914217" cy="1189810"/>
              <a:chOff x="4560625" y="249420"/>
              <a:chExt cx="914217" cy="1189810"/>
            </a:xfrm>
          </p:grpSpPr>
          <p:sp>
            <p:nvSpPr>
              <p:cNvPr id="141" name="팔각형 140">
                <a:extLst>
                  <a:ext uri="{FF2B5EF4-FFF2-40B4-BE49-F238E27FC236}">
                    <a16:creationId xmlns:a16="http://schemas.microsoft.com/office/drawing/2014/main" id="{363C38B7-4EDB-42B0-A814-CA1E822FAE3B}"/>
                  </a:ext>
                </a:extLst>
              </p:cNvPr>
              <p:cNvSpPr/>
              <p:nvPr/>
            </p:nvSpPr>
            <p:spPr>
              <a:xfrm>
                <a:off x="5202094" y="249420"/>
                <a:ext cx="173105" cy="174950"/>
              </a:xfrm>
              <a:prstGeom prst="octagon">
                <a:avLst>
                  <a:gd name="adj" fmla="val 10495"/>
                </a:avLst>
              </a:prstGeom>
              <a:solidFill>
                <a:schemeClr val="tx1"/>
              </a:solidFill>
              <a:ln w="222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3B7166D9-520D-4B5B-8EE8-95961C4AD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V="1">
                <a:off x="5309692" y="317193"/>
                <a:ext cx="175443" cy="44430"/>
              </a:xfrm>
              <a:prstGeom prst="rect">
                <a:avLst/>
              </a:prstGeom>
            </p:spPr>
          </p:pic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DEC95326-96B0-4FEE-B85B-5A3618D5BB45}"/>
                  </a:ext>
                </a:extLst>
              </p:cNvPr>
              <p:cNvGrpSpPr/>
              <p:nvPr/>
            </p:nvGrpSpPr>
            <p:grpSpPr>
              <a:xfrm>
                <a:off x="5235174" y="282679"/>
                <a:ext cx="109652" cy="109652"/>
                <a:chOff x="9819174" y="1677309"/>
                <a:chExt cx="180001" cy="180000"/>
              </a:xfrm>
            </p:grpSpPr>
            <p:grpSp>
              <p:nvGrpSpPr>
                <p:cNvPr id="171" name="그룹 170">
                  <a:extLst>
                    <a:ext uri="{FF2B5EF4-FFF2-40B4-BE49-F238E27FC236}">
                      <a16:creationId xmlns:a16="http://schemas.microsoft.com/office/drawing/2014/main" id="{10EA865F-4E35-4255-BEFC-5C1C8299182D}"/>
                    </a:ext>
                  </a:extLst>
                </p:cNvPr>
                <p:cNvGrpSpPr/>
                <p:nvPr/>
              </p:nvGrpSpPr>
              <p:grpSpPr>
                <a:xfrm>
                  <a:off x="9819174" y="1677309"/>
                  <a:ext cx="180001" cy="180000"/>
                  <a:chOff x="9819174" y="1677309"/>
                  <a:chExt cx="180001" cy="180000"/>
                </a:xfrm>
              </p:grpSpPr>
              <p:sp>
                <p:nvSpPr>
                  <p:cNvPr id="173" name="팔각형 172">
                    <a:extLst>
                      <a:ext uri="{FF2B5EF4-FFF2-40B4-BE49-F238E27FC236}">
                        <a16:creationId xmlns:a16="http://schemas.microsoft.com/office/drawing/2014/main" id="{063AE36C-4CFD-4218-B8D5-2B55413622FE}"/>
                      </a:ext>
                    </a:extLst>
                  </p:cNvPr>
                  <p:cNvSpPr/>
                  <p:nvPr/>
                </p:nvSpPr>
                <p:spPr>
                  <a:xfrm>
                    <a:off x="9894774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" name="팔각형 173">
                    <a:extLst>
                      <a:ext uri="{FF2B5EF4-FFF2-40B4-BE49-F238E27FC236}">
                        <a16:creationId xmlns:a16="http://schemas.microsoft.com/office/drawing/2014/main" id="{60FDCABA-EDE7-4AEB-B3BD-5C7DD0627F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894774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75" name="그룹 174">
                    <a:extLst>
                      <a:ext uri="{FF2B5EF4-FFF2-40B4-BE49-F238E27FC236}">
                        <a16:creationId xmlns:a16="http://schemas.microsoft.com/office/drawing/2014/main" id="{3741E7A3-A099-4C6E-9A35-8C7AC0B8AE80}"/>
                      </a:ext>
                    </a:extLst>
                  </p:cNvPr>
                  <p:cNvGrpSpPr/>
                  <p:nvPr/>
                </p:nvGrpSpPr>
                <p:grpSpPr>
                  <a:xfrm rot="2700000">
                    <a:off x="9819175" y="1677309"/>
                    <a:ext cx="180000" cy="180000"/>
                    <a:chOff x="10281172" y="1677309"/>
                    <a:chExt cx="180000" cy="180000"/>
                  </a:xfrm>
                </p:grpSpPr>
                <p:sp>
                  <p:nvSpPr>
                    <p:cNvPr id="176" name="팔각형 175">
                      <a:extLst>
                        <a:ext uri="{FF2B5EF4-FFF2-40B4-BE49-F238E27FC236}">
                          <a16:creationId xmlns:a16="http://schemas.microsoft.com/office/drawing/2014/main" id="{EEB8FC45-E8DE-4995-9677-20A2482E0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56772" y="1677309"/>
                      <a:ext cx="28800" cy="180000"/>
                    </a:xfrm>
                    <a:prstGeom prst="octagon">
                      <a:avLst>
                        <a:gd name="adj" fmla="val 23228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7" name="팔각형 176">
                      <a:extLst>
                        <a:ext uri="{FF2B5EF4-FFF2-40B4-BE49-F238E27FC236}">
                          <a16:creationId xmlns:a16="http://schemas.microsoft.com/office/drawing/2014/main" id="{CB16DEE4-9593-4423-B71B-14C2C7DEAB1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0356772" y="1677309"/>
                      <a:ext cx="28800" cy="180000"/>
                    </a:xfrm>
                    <a:prstGeom prst="octagon">
                      <a:avLst>
                        <a:gd name="adj" fmla="val 23228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FC75808D-0A62-48D8-B502-270E39CD23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856786" y="1709528"/>
                  <a:ext cx="104775" cy="115561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4" name="팔각형 143">
                <a:extLst>
                  <a:ext uri="{FF2B5EF4-FFF2-40B4-BE49-F238E27FC236}">
                    <a16:creationId xmlns:a16="http://schemas.microsoft.com/office/drawing/2014/main" id="{B1ABDF92-5734-494C-80AD-5EF33336F415}"/>
                  </a:ext>
                </a:extLst>
              </p:cNvPr>
              <p:cNvSpPr/>
              <p:nvPr/>
            </p:nvSpPr>
            <p:spPr>
              <a:xfrm>
                <a:off x="4988500" y="249420"/>
                <a:ext cx="173105" cy="174950"/>
              </a:xfrm>
              <a:prstGeom prst="octagon">
                <a:avLst>
                  <a:gd name="adj" fmla="val 10495"/>
                </a:avLst>
              </a:prstGeom>
              <a:solidFill>
                <a:schemeClr val="tx1"/>
              </a:solidFill>
              <a:ln w="222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팔각형 144">
                <a:extLst>
                  <a:ext uri="{FF2B5EF4-FFF2-40B4-BE49-F238E27FC236}">
                    <a16:creationId xmlns:a16="http://schemas.microsoft.com/office/drawing/2014/main" id="{E56C634B-5295-48D9-A32A-6FBE38B2415F}"/>
                  </a:ext>
                </a:extLst>
              </p:cNvPr>
              <p:cNvSpPr/>
              <p:nvPr/>
            </p:nvSpPr>
            <p:spPr>
              <a:xfrm>
                <a:off x="4560625" y="278477"/>
                <a:ext cx="199309" cy="116834"/>
              </a:xfrm>
              <a:prstGeom prst="octagon">
                <a:avLst>
                  <a:gd name="adj" fmla="val 10495"/>
                </a:avLst>
              </a:prstGeom>
              <a:solidFill>
                <a:schemeClr val="tx1"/>
              </a:solidFill>
              <a:ln w="222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팔각형 145">
                <a:extLst>
                  <a:ext uri="{FF2B5EF4-FFF2-40B4-BE49-F238E27FC236}">
                    <a16:creationId xmlns:a16="http://schemas.microsoft.com/office/drawing/2014/main" id="{B64D6800-2315-4995-BC9E-AB9DAD1DCFD2}"/>
                  </a:ext>
                </a:extLst>
              </p:cNvPr>
              <p:cNvSpPr/>
              <p:nvPr/>
            </p:nvSpPr>
            <p:spPr>
              <a:xfrm>
                <a:off x="4717290" y="259369"/>
                <a:ext cx="240837" cy="155052"/>
              </a:xfrm>
              <a:prstGeom prst="octagon">
                <a:avLst>
                  <a:gd name="adj" fmla="val 10495"/>
                </a:avLst>
              </a:prstGeom>
              <a:solidFill>
                <a:schemeClr val="tx1"/>
              </a:solidFill>
              <a:ln w="222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3582C41E-6C9E-463E-B9A1-3AF16AEF9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3042" y="287619"/>
                <a:ext cx="100255" cy="94857"/>
              </a:xfrm>
              <a:prstGeom prst="rect">
                <a:avLst/>
              </a:prstGeom>
            </p:spPr>
          </p:pic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45B5650-D42B-45DE-8927-831291765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672" y="280683"/>
                <a:ext cx="178401" cy="125843"/>
              </a:xfrm>
              <a:prstGeom prst="rect">
                <a:avLst/>
              </a:prstGeom>
            </p:spPr>
          </p:pic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743EA8A6-86AA-4540-8A5D-43A6427BE9BA}"/>
                  </a:ext>
                </a:extLst>
              </p:cNvPr>
              <p:cNvGrpSpPr/>
              <p:nvPr/>
            </p:nvGrpSpPr>
            <p:grpSpPr>
              <a:xfrm>
                <a:off x="4591153" y="306379"/>
                <a:ext cx="84134" cy="63026"/>
                <a:chOff x="7608203" y="1384291"/>
                <a:chExt cx="138111" cy="103461"/>
              </a:xfrm>
            </p:grpSpPr>
            <p:sp>
              <p:nvSpPr>
                <p:cNvPr id="169" name="화살표: 갈매기형 수장 168">
                  <a:extLst>
                    <a:ext uri="{FF2B5EF4-FFF2-40B4-BE49-F238E27FC236}">
                      <a16:creationId xmlns:a16="http://schemas.microsoft.com/office/drawing/2014/main" id="{70CCC800-5C87-43B4-ACD0-2CC2AD1367EE}"/>
                    </a:ext>
                  </a:extLst>
                </p:cNvPr>
                <p:cNvSpPr/>
                <p:nvPr/>
              </p:nvSpPr>
              <p:spPr>
                <a:xfrm flipH="1">
                  <a:off x="7608203" y="1384291"/>
                  <a:ext cx="73818" cy="103461"/>
                </a:xfrm>
                <a:prstGeom prst="chevron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화살표: 갈매기형 수장 169">
                  <a:extLst>
                    <a:ext uri="{FF2B5EF4-FFF2-40B4-BE49-F238E27FC236}">
                      <a16:creationId xmlns:a16="http://schemas.microsoft.com/office/drawing/2014/main" id="{661962B9-9856-452C-9B74-4680ED39B2EE}"/>
                    </a:ext>
                  </a:extLst>
                </p:cNvPr>
                <p:cNvSpPr/>
                <p:nvPr/>
              </p:nvSpPr>
              <p:spPr>
                <a:xfrm flipH="1">
                  <a:off x="7672496" y="1384291"/>
                  <a:ext cx="73818" cy="103461"/>
                </a:xfrm>
                <a:prstGeom prst="chevron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4078C3D3-9BB4-4C6E-96FC-A6FAC6F49017}"/>
                  </a:ext>
                </a:extLst>
              </p:cNvPr>
              <p:cNvGrpSpPr/>
              <p:nvPr/>
            </p:nvGrpSpPr>
            <p:grpSpPr>
              <a:xfrm>
                <a:off x="4929346" y="461789"/>
                <a:ext cx="545496" cy="207169"/>
                <a:chOff x="8163366" y="1617741"/>
                <a:chExt cx="895465" cy="340080"/>
              </a:xfrm>
            </p:grpSpPr>
            <p:sp>
              <p:nvSpPr>
                <p:cNvPr id="166" name="팔각형 165">
                  <a:extLst>
                    <a:ext uri="{FF2B5EF4-FFF2-40B4-BE49-F238E27FC236}">
                      <a16:creationId xmlns:a16="http://schemas.microsoft.com/office/drawing/2014/main" id="{4FBC4045-3705-444A-944C-186F0A20063E}"/>
                    </a:ext>
                  </a:extLst>
                </p:cNvPr>
                <p:cNvSpPr/>
                <p:nvPr/>
              </p:nvSpPr>
              <p:spPr>
                <a:xfrm>
                  <a:off x="8210611" y="1629446"/>
                  <a:ext cx="684650" cy="287190"/>
                </a:xfrm>
                <a:prstGeom prst="octagon">
                  <a:avLst>
                    <a:gd name="adj" fmla="val 10495"/>
                  </a:avLst>
                </a:prstGeom>
                <a:solidFill>
                  <a:srgbClr val="701403"/>
                </a:solidFill>
                <a:ln w="2222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id="{727B8EF7-5BDC-4C8A-9F94-C9BF64056D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400000" flipV="1">
                  <a:off x="8787728" y="1732290"/>
                  <a:ext cx="288000" cy="72934"/>
                </a:xfrm>
                <a:prstGeom prst="rect">
                  <a:avLst/>
                </a:prstGeom>
              </p:spPr>
            </p:pic>
            <p:pic>
              <p:nvPicPr>
                <p:cNvPr id="168" name="그림 167">
                  <a:extLst>
                    <a:ext uri="{FF2B5EF4-FFF2-40B4-BE49-F238E27FC236}">
                      <a16:creationId xmlns:a16="http://schemas.microsoft.com/office/drawing/2014/main" id="{A5029FE5-22E0-448D-8C03-5266518F3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63366" y="1617741"/>
                  <a:ext cx="895465" cy="340080"/>
                </a:xfrm>
                <a:prstGeom prst="rect">
                  <a:avLst/>
                </a:prstGeom>
              </p:spPr>
            </p:pic>
          </p:grpSp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B94F6C13-BC4D-4354-9D95-895209E9F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6613" y="660809"/>
                <a:ext cx="209230" cy="770447"/>
              </a:xfrm>
              <a:prstGeom prst="rect">
                <a:avLst/>
              </a:prstGeom>
            </p:spPr>
          </p:pic>
          <p:pic>
            <p:nvPicPr>
              <p:cNvPr id="152" name="그림 151">
                <a:extLst>
                  <a:ext uri="{FF2B5EF4-FFF2-40B4-BE49-F238E27FC236}">
                    <a16:creationId xmlns:a16="http://schemas.microsoft.com/office/drawing/2014/main" id="{A2BB9A69-9299-4568-8A48-D41D9D7F0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V="1">
                <a:off x="5309692" y="721465"/>
                <a:ext cx="175443" cy="44430"/>
              </a:xfrm>
              <a:prstGeom prst="rect">
                <a:avLst/>
              </a:prstGeom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24AC80BD-B7DB-45D4-B789-03DCD4DD7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V="1">
                <a:off x="5309692" y="1329294"/>
                <a:ext cx="175443" cy="44430"/>
              </a:xfrm>
              <a:prstGeom prst="rect">
                <a:avLst/>
              </a:prstGeom>
            </p:spPr>
          </p:pic>
        </p:grp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C72F0E00-3055-4353-8431-849E5193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698" y="557925"/>
              <a:ext cx="863545" cy="1756528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9D4817F5-A4BD-4B64-95BB-C570AB91B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927348"/>
              <a:ext cx="144583" cy="153514"/>
            </a:xfrm>
            <a:prstGeom prst="rect">
              <a:avLst/>
            </a:prstGeom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38406AC7-6D6D-4A57-9B0E-5DE1848F3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927348"/>
              <a:ext cx="152398" cy="152956"/>
            </a:xfrm>
            <a:prstGeom prst="rect">
              <a:avLst/>
            </a:prstGeom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1DB352C2-35E8-4513-8B3A-90D0FF583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48000"/>
            </a:blip>
            <a:stretch>
              <a:fillRect/>
            </a:stretch>
          </p:blipFill>
          <p:spPr>
            <a:xfrm>
              <a:off x="1066631" y="911875"/>
              <a:ext cx="118375" cy="123345"/>
            </a:xfrm>
            <a:prstGeom prst="rect">
              <a:avLst/>
            </a:prstGeom>
          </p:spPr>
        </p:pic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984A8996-E52F-4F7C-833C-0437AC06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112024"/>
              <a:ext cx="144583" cy="153514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4C1D9F66-7963-4477-8700-DCD3E77EF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112024"/>
              <a:ext cx="152398" cy="152956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7DC7C73-6E89-4424-B83C-723D22F76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096550"/>
              <a:ext cx="118375" cy="123345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BA24DEBD-DFD9-4C05-98A5-CF253BE66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305404"/>
              <a:ext cx="144583" cy="153514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767CE380-F489-4DF6-BE35-F55E6518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305404"/>
              <a:ext cx="152398" cy="152956"/>
            </a:xfrm>
            <a:prstGeom prst="rect">
              <a:avLst/>
            </a:pr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72085B54-D8E2-42B2-BB51-40A44C81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289931"/>
              <a:ext cx="118375" cy="123345"/>
            </a:xfrm>
            <a:prstGeom prst="rect">
              <a:avLst/>
            </a:pr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29EF6024-107F-442C-A97A-7A6F7A03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498784"/>
              <a:ext cx="144583" cy="153514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E23FE853-2703-411C-B4F5-D36A5890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498784"/>
              <a:ext cx="152398" cy="152956"/>
            </a:xfrm>
            <a:prstGeom prst="rect">
              <a:avLst/>
            </a:prstGeom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768558FA-92CC-4165-B71F-DBDEE4C74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483311"/>
              <a:ext cx="118375" cy="123345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B24DA782-F2E5-4EB1-9ED1-07F49DECB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692164"/>
              <a:ext cx="144583" cy="153514"/>
            </a:xfrm>
            <a:prstGeom prst="rect">
              <a:avLst/>
            </a:prstGeom>
          </p:spPr>
        </p:pic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06B7B3AF-379E-4660-B74D-299BE302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692164"/>
              <a:ext cx="152398" cy="152956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A5E37474-F664-479C-B5E2-6D88785E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676691"/>
              <a:ext cx="118375" cy="123345"/>
            </a:xfrm>
            <a:prstGeom prst="rect">
              <a:avLst/>
            </a:prstGeom>
          </p:spPr>
        </p:pic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75E900-5EA6-4689-A8D2-898ADE812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885544"/>
              <a:ext cx="144583" cy="153514"/>
            </a:xfrm>
            <a:prstGeom prst="rect">
              <a:avLst/>
            </a:prstGeom>
          </p:spPr>
        </p:pic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4E28ED03-0A7D-45F6-8478-B268ABFC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885544"/>
              <a:ext cx="152398" cy="152956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36666667-673E-4AE2-AA87-30747B13E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870071"/>
              <a:ext cx="118375" cy="123345"/>
            </a:xfrm>
            <a:prstGeom prst="rect">
              <a:avLst/>
            </a:prstGeom>
          </p:spPr>
        </p:pic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B0326A8C-6A5C-463B-93F7-C29D839C6B31}"/>
                </a:ext>
              </a:extLst>
            </p:cNvPr>
            <p:cNvGrpSpPr/>
            <p:nvPr/>
          </p:nvGrpSpPr>
          <p:grpSpPr>
            <a:xfrm>
              <a:off x="379991" y="494960"/>
              <a:ext cx="174914" cy="195329"/>
              <a:chOff x="953708" y="1822350"/>
              <a:chExt cx="174914" cy="195329"/>
            </a:xfrm>
          </p:grpSpPr>
          <p:sp>
            <p:nvSpPr>
              <p:cNvPr id="162" name="순서도: 수동 입력 161">
                <a:extLst>
                  <a:ext uri="{FF2B5EF4-FFF2-40B4-BE49-F238E27FC236}">
                    <a16:creationId xmlns:a16="http://schemas.microsoft.com/office/drawing/2014/main" id="{3A7A3C37-9AE5-47E2-9CE8-30449E869305}"/>
                  </a:ext>
                </a:extLst>
              </p:cNvPr>
              <p:cNvSpPr/>
              <p:nvPr/>
            </p:nvSpPr>
            <p:spPr>
              <a:xfrm rot="10800000">
                <a:off x="979136" y="1857052"/>
                <a:ext cx="27851" cy="102485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28FAC2D9-468C-46D0-B53C-E8713A34F47C}"/>
                  </a:ext>
                </a:extLst>
              </p:cNvPr>
              <p:cNvSpPr/>
              <p:nvPr/>
            </p:nvSpPr>
            <p:spPr>
              <a:xfrm rot="16200000">
                <a:off x="1006730" y="1895786"/>
                <a:ext cx="134394" cy="109391"/>
              </a:xfrm>
              <a:prstGeom prst="flowChartMerg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D3145D67-1E04-47ED-9D53-FC5A0E9933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135" y="1928265"/>
                <a:ext cx="44430" cy="444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3F174F11-5804-4F9B-9232-9C7E2DE428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68818"/>
              <a:stretch/>
            </p:blipFill>
            <p:spPr>
              <a:xfrm>
                <a:off x="953708" y="1822350"/>
                <a:ext cx="106059" cy="47968"/>
              </a:xfrm>
              <a:prstGeom prst="rect">
                <a:avLst/>
              </a:prstGeom>
            </p:spPr>
          </p:pic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3C556E5-9B19-4587-A3DD-68B6282406BE}"/>
                </a:ext>
              </a:extLst>
            </p:cNvPr>
            <p:cNvGrpSpPr/>
            <p:nvPr/>
          </p:nvGrpSpPr>
          <p:grpSpPr>
            <a:xfrm>
              <a:off x="389060" y="278477"/>
              <a:ext cx="370608" cy="284595"/>
              <a:chOff x="962777" y="1529782"/>
              <a:chExt cx="370608" cy="284595"/>
            </a:xfrm>
          </p:grpSpPr>
          <p:sp>
            <p:nvSpPr>
              <p:cNvPr id="156" name="팔각형 155">
                <a:extLst>
                  <a:ext uri="{FF2B5EF4-FFF2-40B4-BE49-F238E27FC236}">
                    <a16:creationId xmlns:a16="http://schemas.microsoft.com/office/drawing/2014/main" id="{EDE3AB0E-ECBA-43FC-A217-1C47940D1259}"/>
                  </a:ext>
                </a:extLst>
              </p:cNvPr>
              <p:cNvSpPr/>
              <p:nvPr/>
            </p:nvSpPr>
            <p:spPr>
              <a:xfrm>
                <a:off x="964933" y="1529782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팔각형 156">
                <a:extLst>
                  <a:ext uri="{FF2B5EF4-FFF2-40B4-BE49-F238E27FC236}">
                    <a16:creationId xmlns:a16="http://schemas.microsoft.com/office/drawing/2014/main" id="{6E72F38F-CF23-4DCD-84A5-FE9EFB411270}"/>
                  </a:ext>
                </a:extLst>
              </p:cNvPr>
              <p:cNvSpPr/>
              <p:nvPr/>
            </p:nvSpPr>
            <p:spPr>
              <a:xfrm>
                <a:off x="964933" y="1678434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팔각형 157">
                <a:extLst>
                  <a:ext uri="{FF2B5EF4-FFF2-40B4-BE49-F238E27FC236}">
                    <a16:creationId xmlns:a16="http://schemas.microsoft.com/office/drawing/2014/main" id="{59D5563B-00A0-4F4F-9318-1D50A2D9E371}"/>
                  </a:ext>
                </a:extLst>
              </p:cNvPr>
              <p:cNvSpPr/>
              <p:nvPr/>
            </p:nvSpPr>
            <p:spPr>
              <a:xfrm>
                <a:off x="1103448" y="1552473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팔각형 158">
                <a:extLst>
                  <a:ext uri="{FF2B5EF4-FFF2-40B4-BE49-F238E27FC236}">
                    <a16:creationId xmlns:a16="http://schemas.microsoft.com/office/drawing/2014/main" id="{DA5E0E61-251B-4B6B-AB85-710278CC811D}"/>
                  </a:ext>
                </a:extLst>
              </p:cNvPr>
              <p:cNvSpPr/>
              <p:nvPr/>
            </p:nvSpPr>
            <p:spPr>
              <a:xfrm>
                <a:off x="1103448" y="1700918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32A1105F-95F9-4516-BA4E-E3E1D826A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4933" y="1560778"/>
                <a:ext cx="147585" cy="82669"/>
              </a:xfrm>
              <a:prstGeom prst="rect">
                <a:avLst/>
              </a:prstGeom>
            </p:spPr>
          </p:pic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872F1CBC-5128-442B-8890-ABE10F10F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2777" y="1708341"/>
                <a:ext cx="147585" cy="82669"/>
              </a:xfrm>
              <a:prstGeom prst="rect">
                <a:avLst/>
              </a:prstGeom>
            </p:spPr>
          </p:pic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77577205-B1D3-44D4-8E56-B7DC3C2190FD}"/>
                </a:ext>
              </a:extLst>
            </p:cNvPr>
            <p:cNvGrpSpPr/>
            <p:nvPr/>
          </p:nvGrpSpPr>
          <p:grpSpPr>
            <a:xfrm>
              <a:off x="1085908" y="2244240"/>
              <a:ext cx="2153856" cy="1012326"/>
              <a:chOff x="1074997" y="3195758"/>
              <a:chExt cx="2153856" cy="1012326"/>
            </a:xfrm>
          </p:grpSpPr>
          <p:sp>
            <p:nvSpPr>
              <p:cNvPr id="198" name="사각형: 잘린 대각선 방향 모서리 197">
                <a:extLst>
                  <a:ext uri="{FF2B5EF4-FFF2-40B4-BE49-F238E27FC236}">
                    <a16:creationId xmlns:a16="http://schemas.microsoft.com/office/drawing/2014/main" id="{0FF54C80-D4ED-40AB-B2C7-D8593E61EC86}"/>
                  </a:ext>
                </a:extLst>
              </p:cNvPr>
              <p:cNvSpPr/>
              <p:nvPr/>
            </p:nvSpPr>
            <p:spPr>
              <a:xfrm flipH="1">
                <a:off x="1074997" y="3195758"/>
                <a:ext cx="2153855" cy="1012326"/>
              </a:xfrm>
              <a:prstGeom prst="snip2DiagRect">
                <a:avLst>
                  <a:gd name="adj1" fmla="val 7292"/>
                  <a:gd name="adj2" fmla="val 0"/>
                </a:avLst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solidFill>
                  <a:schemeClr val="bg1">
                    <a:lumMod val="6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순서도: 수동 입력 198">
                <a:extLst>
                  <a:ext uri="{FF2B5EF4-FFF2-40B4-BE49-F238E27FC236}">
                    <a16:creationId xmlns:a16="http://schemas.microsoft.com/office/drawing/2014/main" id="{2EC3427F-DC60-4110-B7F4-6E0422E0A2C1}"/>
                  </a:ext>
                </a:extLst>
              </p:cNvPr>
              <p:cNvSpPr/>
              <p:nvPr/>
            </p:nvSpPr>
            <p:spPr>
              <a:xfrm flipH="1">
                <a:off x="2121748" y="3430899"/>
                <a:ext cx="651787" cy="591276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잘린 한쪽 모서리 199">
                <a:extLst>
                  <a:ext uri="{FF2B5EF4-FFF2-40B4-BE49-F238E27FC236}">
                    <a16:creationId xmlns:a16="http://schemas.microsoft.com/office/drawing/2014/main" id="{DA0B3372-9F30-4415-BBA4-97806F5E17DB}"/>
                  </a:ext>
                </a:extLst>
              </p:cNvPr>
              <p:cNvSpPr/>
              <p:nvPr/>
            </p:nvSpPr>
            <p:spPr>
              <a:xfrm flipH="1">
                <a:off x="1114013" y="3532841"/>
                <a:ext cx="962237" cy="312217"/>
              </a:xfrm>
              <a:prstGeom prst="snip1Rect">
                <a:avLst>
                  <a:gd name="adj" fmla="val 20509"/>
                </a:avLst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3FF5DAE1-33F9-486B-93A2-FBEE078F26CF}"/>
                  </a:ext>
                </a:extLst>
              </p:cNvPr>
              <p:cNvGrpSpPr/>
              <p:nvPr/>
            </p:nvGrpSpPr>
            <p:grpSpPr>
              <a:xfrm>
                <a:off x="1106569" y="3521062"/>
                <a:ext cx="80297" cy="79246"/>
                <a:chOff x="1738331" y="3636695"/>
                <a:chExt cx="80297" cy="79246"/>
              </a:xfrm>
            </p:grpSpPr>
            <p:pic>
              <p:nvPicPr>
                <p:cNvPr id="232" name="그림 231">
                  <a:extLst>
                    <a:ext uri="{FF2B5EF4-FFF2-40B4-BE49-F238E27FC236}">
                      <a16:creationId xmlns:a16="http://schemas.microsoft.com/office/drawing/2014/main" id="{8F61C145-948A-4C0F-B812-375A54A27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38331" y="3636695"/>
                  <a:ext cx="78922" cy="79246"/>
                </a:xfrm>
                <a:prstGeom prst="rect">
                  <a:avLst/>
                </a:prstGeom>
              </p:spPr>
            </p:pic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14F993E6-CAF5-48DD-9D51-F5503ABD7DE9}"/>
                    </a:ext>
                  </a:extLst>
                </p:cNvPr>
                <p:cNvSpPr txBox="1"/>
                <p:nvPr/>
              </p:nvSpPr>
              <p:spPr>
                <a:xfrm>
                  <a:off x="1738331" y="3645540"/>
                  <a:ext cx="80297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00" dirty="0">
                      <a:solidFill>
                        <a:schemeClr val="bg1"/>
                      </a:solidFill>
                    </a:rPr>
                    <a:t>Ⅰ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2" name="사각형: 잘린 한쪽 모서리 201">
                <a:extLst>
                  <a:ext uri="{FF2B5EF4-FFF2-40B4-BE49-F238E27FC236}">
                    <a16:creationId xmlns:a16="http://schemas.microsoft.com/office/drawing/2014/main" id="{09216D7E-A4DF-4A05-A475-0A0321201019}"/>
                  </a:ext>
                </a:extLst>
              </p:cNvPr>
              <p:cNvSpPr/>
              <p:nvPr/>
            </p:nvSpPr>
            <p:spPr>
              <a:xfrm flipH="1">
                <a:off x="1114013" y="3871291"/>
                <a:ext cx="962237" cy="312217"/>
              </a:xfrm>
              <a:prstGeom prst="snip1Rect">
                <a:avLst>
                  <a:gd name="adj" fmla="val 20509"/>
                </a:avLst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D90FA306-6DA1-4414-A1FC-25454AEE54F4}"/>
                  </a:ext>
                </a:extLst>
              </p:cNvPr>
              <p:cNvGrpSpPr/>
              <p:nvPr/>
            </p:nvGrpSpPr>
            <p:grpSpPr>
              <a:xfrm>
                <a:off x="1106569" y="3857693"/>
                <a:ext cx="80297" cy="79246"/>
                <a:chOff x="1738331" y="3636695"/>
                <a:chExt cx="80297" cy="79246"/>
              </a:xfrm>
            </p:grpSpPr>
            <p:pic>
              <p:nvPicPr>
                <p:cNvPr id="230" name="그림 229">
                  <a:extLst>
                    <a:ext uri="{FF2B5EF4-FFF2-40B4-BE49-F238E27FC236}">
                      <a16:creationId xmlns:a16="http://schemas.microsoft.com/office/drawing/2014/main" id="{788BB78F-EFDE-4BA0-B411-9C927CA8C4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38331" y="3636695"/>
                  <a:ext cx="78922" cy="79246"/>
                </a:xfrm>
                <a:prstGeom prst="rect">
                  <a:avLst/>
                </a:prstGeom>
              </p:spPr>
            </p:pic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BE84281F-7529-45F7-80C5-F060D1D31EAF}"/>
                    </a:ext>
                  </a:extLst>
                </p:cNvPr>
                <p:cNvSpPr txBox="1"/>
                <p:nvPr/>
              </p:nvSpPr>
              <p:spPr>
                <a:xfrm>
                  <a:off x="1738331" y="3645540"/>
                  <a:ext cx="80297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00" dirty="0">
                      <a:solidFill>
                        <a:schemeClr val="bg1"/>
                      </a:solidFill>
                      <a:latin typeface="Pretendard JP"/>
                    </a:rPr>
                    <a:t>Ⅱ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4" name="순서도: 수동 입력 203">
                <a:extLst>
                  <a:ext uri="{FF2B5EF4-FFF2-40B4-BE49-F238E27FC236}">
                    <a16:creationId xmlns:a16="http://schemas.microsoft.com/office/drawing/2014/main" id="{855E981E-5347-4B3A-BBF2-4FD67CBC72F8}"/>
                  </a:ext>
                </a:extLst>
              </p:cNvPr>
              <p:cNvSpPr/>
              <p:nvPr/>
            </p:nvSpPr>
            <p:spPr>
              <a:xfrm rot="16200000" flipV="1">
                <a:off x="2319391" y="3223875"/>
                <a:ext cx="76756" cy="490804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순서도: 수동 입력 204">
                <a:extLst>
                  <a:ext uri="{FF2B5EF4-FFF2-40B4-BE49-F238E27FC236}">
                    <a16:creationId xmlns:a16="http://schemas.microsoft.com/office/drawing/2014/main" id="{FE814FC4-5C36-4A8C-BB2A-EB9F7586A316}"/>
                  </a:ext>
                </a:extLst>
              </p:cNvPr>
              <p:cNvSpPr/>
              <p:nvPr/>
            </p:nvSpPr>
            <p:spPr>
              <a:xfrm rot="16200000" flipV="1">
                <a:off x="1294947" y="3223875"/>
                <a:ext cx="76756" cy="490804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순서도: 수동 입력 205">
                <a:extLst>
                  <a:ext uri="{FF2B5EF4-FFF2-40B4-BE49-F238E27FC236}">
                    <a16:creationId xmlns:a16="http://schemas.microsoft.com/office/drawing/2014/main" id="{02F7EF69-DFBD-480B-8220-B895CE942219}"/>
                  </a:ext>
                </a:extLst>
              </p:cNvPr>
              <p:cNvSpPr/>
              <p:nvPr/>
            </p:nvSpPr>
            <p:spPr>
              <a:xfrm rot="16200000">
                <a:off x="1663613" y="3036925"/>
                <a:ext cx="18000" cy="807276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C3241DE8-0155-4D61-814E-5EC672438A8D}"/>
                  </a:ext>
                </a:extLst>
              </p:cNvPr>
              <p:cNvSpPr txBox="1"/>
              <p:nvPr/>
            </p:nvSpPr>
            <p:spPr>
              <a:xfrm>
                <a:off x="2121747" y="3437710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B84F577-4EBB-4D2B-BD52-08E4E0F7C4C3}"/>
                  </a:ext>
                </a:extLst>
              </p:cNvPr>
              <p:cNvSpPr txBox="1"/>
              <p:nvPr/>
            </p:nvSpPr>
            <p:spPr>
              <a:xfrm>
                <a:off x="1090955" y="3437710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코인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7ACFBC43-A8F7-4D79-8E40-2B1877CC81E7}"/>
                  </a:ext>
                </a:extLst>
              </p:cNvPr>
              <p:cNvGrpSpPr/>
              <p:nvPr/>
            </p:nvGrpSpPr>
            <p:grpSpPr>
              <a:xfrm>
                <a:off x="2174526" y="3197296"/>
                <a:ext cx="1054327" cy="440181"/>
                <a:chOff x="2174526" y="3197296"/>
                <a:chExt cx="1054327" cy="440181"/>
              </a:xfrm>
            </p:grpSpPr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3BF299DC-E7FB-4B68-B4AD-11783A20D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84223" y="3220891"/>
                  <a:ext cx="281140" cy="283311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6AEF5055-5F57-4B93-88EC-0F74DC31A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05586" y="3478667"/>
                  <a:ext cx="113955" cy="90604"/>
                </a:xfrm>
                <a:prstGeom prst="rect">
                  <a:avLst/>
                </a:prstGeom>
              </p:spPr>
            </p:pic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409CD20F-A9CE-4CCE-817F-965CF3482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3926" y="3197296"/>
                  <a:ext cx="194927" cy="277523"/>
                </a:xfrm>
                <a:prstGeom prst="rect">
                  <a:avLst/>
                </a:prstGeom>
              </p:spPr>
            </p:pic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3185A4AE-F684-47B7-8EFE-96D3DE357D65}"/>
                    </a:ext>
                  </a:extLst>
                </p:cNvPr>
                <p:cNvGrpSpPr/>
                <p:nvPr/>
              </p:nvGrpSpPr>
              <p:grpSpPr>
                <a:xfrm>
                  <a:off x="2174526" y="3225021"/>
                  <a:ext cx="669050" cy="68498"/>
                  <a:chOff x="2907322" y="3524808"/>
                  <a:chExt cx="539835" cy="68498"/>
                </a:xfrm>
              </p:grpSpPr>
              <p:sp>
                <p:nvSpPr>
                  <p:cNvPr id="228" name="순서도: 수동 입력 227">
                    <a:extLst>
                      <a:ext uri="{FF2B5EF4-FFF2-40B4-BE49-F238E27FC236}">
                        <a16:creationId xmlns:a16="http://schemas.microsoft.com/office/drawing/2014/main" id="{BC7144DB-6A4B-4433-BAC3-0DA0D3F7AB72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281723" y="3427872"/>
                    <a:ext cx="68497" cy="262371"/>
                  </a:xfrm>
                  <a:prstGeom prst="flowChartManualInpu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" name="직사각형 228">
                    <a:extLst>
                      <a:ext uri="{FF2B5EF4-FFF2-40B4-BE49-F238E27FC236}">
                        <a16:creationId xmlns:a16="http://schemas.microsoft.com/office/drawing/2014/main" id="{79285F9F-CEA3-4496-A3FF-06ED052BB37D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907322" y="3524808"/>
                    <a:ext cx="486988" cy="68498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FED39F49-E578-4316-B83E-6AB86BC1F586}"/>
                    </a:ext>
                  </a:extLst>
                </p:cNvPr>
                <p:cNvSpPr txBox="1"/>
                <p:nvPr/>
              </p:nvSpPr>
              <p:spPr>
                <a:xfrm>
                  <a:off x="2527340" y="3226389"/>
                  <a:ext cx="256884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명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D4B8085-DE3C-4D6E-8C6C-7DA9BC6FB17F}"/>
                    </a:ext>
                  </a:extLst>
                </p:cNvPr>
                <p:cNvSpPr txBox="1"/>
                <p:nvPr/>
              </p:nvSpPr>
              <p:spPr>
                <a:xfrm>
                  <a:off x="2931372" y="3510109"/>
                  <a:ext cx="150331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내성</a:t>
                  </a:r>
                </a:p>
              </p:txBody>
            </p:sp>
            <p:sp>
              <p:nvSpPr>
                <p:cNvPr id="216" name="순서도: 수동 입력 215">
                  <a:extLst>
                    <a:ext uri="{FF2B5EF4-FFF2-40B4-BE49-F238E27FC236}">
                      <a16:creationId xmlns:a16="http://schemas.microsoft.com/office/drawing/2014/main" id="{0A4991C7-0F33-4AE2-8518-E07F6AB57B2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704993" y="3294901"/>
                  <a:ext cx="70665" cy="93471"/>
                </a:xfrm>
                <a:prstGeom prst="flowChartManualInpu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사각형: 잘린 위쪽 모서리 216">
                  <a:extLst>
                    <a:ext uri="{FF2B5EF4-FFF2-40B4-BE49-F238E27FC236}">
                      <a16:creationId xmlns:a16="http://schemas.microsoft.com/office/drawing/2014/main" id="{CB1941EB-CEE8-4863-B069-57B8A826B3D4}"/>
                    </a:ext>
                  </a:extLst>
                </p:cNvPr>
                <p:cNvSpPr/>
                <p:nvPr/>
              </p:nvSpPr>
              <p:spPr>
                <a:xfrm rot="16200000">
                  <a:off x="2510081" y="3207219"/>
                  <a:ext cx="75600" cy="263895"/>
                </a:xfrm>
                <a:prstGeom prst="snip2SameRect">
                  <a:avLst>
                    <a:gd name="adj1" fmla="val 29918"/>
                    <a:gd name="adj2" fmla="val 2519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E6AF758-F0B9-4EDB-84C0-2AA2CDAF4129}"/>
                    </a:ext>
                  </a:extLst>
                </p:cNvPr>
                <p:cNvSpPr txBox="1"/>
                <p:nvPr/>
              </p:nvSpPr>
              <p:spPr>
                <a:xfrm>
                  <a:off x="2693590" y="3303960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1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219" name="그림 218">
                  <a:extLst>
                    <a:ext uri="{FF2B5EF4-FFF2-40B4-BE49-F238E27FC236}">
                      <a16:creationId xmlns:a16="http://schemas.microsoft.com/office/drawing/2014/main" id="{E75DF87A-CE2F-4A35-9FBB-909F865AC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94205" y="3302142"/>
                  <a:ext cx="74508" cy="74824"/>
                </a:xfrm>
                <a:prstGeom prst="rect">
                  <a:avLst/>
                </a:prstGeom>
              </p:spPr>
            </p:pic>
            <p:pic>
              <p:nvPicPr>
                <p:cNvPr id="220" name="그림 219">
                  <a:extLst>
                    <a:ext uri="{FF2B5EF4-FFF2-40B4-BE49-F238E27FC236}">
                      <a16:creationId xmlns:a16="http://schemas.microsoft.com/office/drawing/2014/main" id="{BB06B579-37E2-43C7-BC4D-9E7C18C60D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15931" y="3302142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7E918079-1D30-49C2-A5C5-9594458632EC}"/>
                    </a:ext>
                  </a:extLst>
                </p:cNvPr>
                <p:cNvSpPr txBox="1"/>
                <p:nvPr/>
              </p:nvSpPr>
              <p:spPr>
                <a:xfrm>
                  <a:off x="2557590" y="3303960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2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222" name="십자형 221">
                  <a:extLst>
                    <a:ext uri="{FF2B5EF4-FFF2-40B4-BE49-F238E27FC236}">
                      <a16:creationId xmlns:a16="http://schemas.microsoft.com/office/drawing/2014/main" id="{0F9B6772-C421-400C-96FA-30D5A9D5F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1420" y="3321521"/>
                  <a:ext cx="36000" cy="36000"/>
                </a:xfrm>
                <a:prstGeom prst="plus">
                  <a:avLst>
                    <a:gd name="adj" fmla="val 41026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순서도: 수동 입력 222">
                  <a:extLst>
                    <a:ext uri="{FF2B5EF4-FFF2-40B4-BE49-F238E27FC236}">
                      <a16:creationId xmlns:a16="http://schemas.microsoft.com/office/drawing/2014/main" id="{6E09242D-83A2-4546-8385-8AAD3CE82312}"/>
                    </a:ext>
                  </a:extLst>
                </p:cNvPr>
                <p:cNvSpPr/>
                <p:nvPr/>
              </p:nvSpPr>
              <p:spPr>
                <a:xfrm rot="16200000">
                  <a:off x="2529822" y="3194226"/>
                  <a:ext cx="18000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24" name="그림 223">
                  <a:extLst>
                    <a:ext uri="{FF2B5EF4-FFF2-40B4-BE49-F238E27FC236}">
                      <a16:creationId xmlns:a16="http://schemas.microsoft.com/office/drawing/2014/main" id="{A3454BC5-C8B6-4D71-B745-7D7702377D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4655" y="3570866"/>
                  <a:ext cx="57638" cy="58851"/>
                </a:xfrm>
                <a:prstGeom prst="rect">
                  <a:avLst/>
                </a:prstGeom>
              </p:spPr>
            </p:pic>
            <p:pic>
              <p:nvPicPr>
                <p:cNvPr id="225" name="그림 224">
                  <a:extLst>
                    <a:ext uri="{FF2B5EF4-FFF2-40B4-BE49-F238E27FC236}">
                      <a16:creationId xmlns:a16="http://schemas.microsoft.com/office/drawing/2014/main" id="{C00AFBC0-96C9-462D-B1AC-4F6AB8EA4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33872" y="3448628"/>
                  <a:ext cx="90402" cy="91947"/>
                </a:xfrm>
                <a:prstGeom prst="rect">
                  <a:avLst/>
                </a:prstGeom>
              </p:spPr>
            </p:pic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7A87B238-EF56-4382-9FB4-05F7440994C3}"/>
                    </a:ext>
                  </a:extLst>
                </p:cNvPr>
                <p:cNvSpPr txBox="1"/>
                <p:nvPr/>
              </p:nvSpPr>
              <p:spPr>
                <a:xfrm>
                  <a:off x="3048438" y="3479331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39206503-6109-41B9-BAAD-D4125533CA78}"/>
                    </a:ext>
                  </a:extLst>
                </p:cNvPr>
                <p:cNvSpPr txBox="1"/>
                <p:nvPr/>
              </p:nvSpPr>
              <p:spPr>
                <a:xfrm>
                  <a:off x="3048438" y="3575922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EF0A61-21EC-48F4-B1F3-A472B758C0BB}"/>
                </a:ext>
              </a:extLst>
            </p:cNvPr>
            <p:cNvGrpSpPr/>
            <p:nvPr/>
          </p:nvGrpSpPr>
          <p:grpSpPr>
            <a:xfrm>
              <a:off x="3151236" y="2166323"/>
              <a:ext cx="2259011" cy="1091781"/>
              <a:chOff x="3151236" y="2166323"/>
              <a:chExt cx="2259011" cy="10917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C2E8EC8-7C64-496A-ABDB-55FB20FDCDE2}"/>
                  </a:ext>
                </a:extLst>
              </p:cNvPr>
              <p:cNvGrpSpPr/>
              <p:nvPr/>
            </p:nvGrpSpPr>
            <p:grpSpPr>
              <a:xfrm>
                <a:off x="3256392" y="2245396"/>
                <a:ext cx="2153855" cy="1012708"/>
                <a:chOff x="3256392" y="2245396"/>
                <a:chExt cx="2153855" cy="1012708"/>
              </a:xfrm>
            </p:grpSpPr>
            <p:sp>
              <p:nvSpPr>
                <p:cNvPr id="237" name="사각형: 잘린 대각선 방향 모서리 236">
                  <a:extLst>
                    <a:ext uri="{FF2B5EF4-FFF2-40B4-BE49-F238E27FC236}">
                      <a16:creationId xmlns:a16="http://schemas.microsoft.com/office/drawing/2014/main" id="{82A382EE-5561-4CF3-AB38-4FA44971237F}"/>
                    </a:ext>
                  </a:extLst>
                </p:cNvPr>
                <p:cNvSpPr/>
                <p:nvPr/>
              </p:nvSpPr>
              <p:spPr>
                <a:xfrm>
                  <a:off x="3256392" y="2245778"/>
                  <a:ext cx="2153855" cy="1012326"/>
                </a:xfrm>
                <a:prstGeom prst="snip2DiagRect">
                  <a:avLst>
                    <a:gd name="adj1" fmla="val 7057"/>
                    <a:gd name="adj2" fmla="val 0"/>
                  </a:avLst>
                </a:prstGeom>
                <a:solidFill>
                  <a:schemeClr val="bg1">
                    <a:lumMod val="50000"/>
                    <a:alpha val="80000"/>
                  </a:schemeClr>
                </a:solidFill>
                <a:ln>
                  <a:solidFill>
                    <a:schemeClr val="bg1">
                      <a:lumMod val="6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38" name="그림 237">
                  <a:extLst>
                    <a:ext uri="{FF2B5EF4-FFF2-40B4-BE49-F238E27FC236}">
                      <a16:creationId xmlns:a16="http://schemas.microsoft.com/office/drawing/2014/main" id="{B9E04012-E8B4-457E-BB92-3E5B2031F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flipH="1">
                  <a:off x="3980913" y="2350242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239" name="순서도: 수동 입력 238">
                  <a:extLst>
                    <a:ext uri="{FF2B5EF4-FFF2-40B4-BE49-F238E27FC236}">
                      <a16:creationId xmlns:a16="http://schemas.microsoft.com/office/drawing/2014/main" id="{82F3FDB0-44D3-485B-B1D3-C5F2E8B01336}"/>
                    </a:ext>
                  </a:extLst>
                </p:cNvPr>
                <p:cNvSpPr/>
                <p:nvPr/>
              </p:nvSpPr>
              <p:spPr>
                <a:xfrm>
                  <a:off x="3697817" y="2478999"/>
                  <a:ext cx="651787" cy="591276"/>
                </a:xfrm>
                <a:prstGeom prst="flowChartManualInpu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57A246AC-8E10-4D7F-BB65-E8420F497D1C}"/>
                    </a:ext>
                  </a:extLst>
                </p:cNvPr>
                <p:cNvGrpSpPr/>
                <p:nvPr/>
              </p:nvGrpSpPr>
              <p:grpSpPr>
                <a:xfrm flipH="1">
                  <a:off x="4395102" y="2569162"/>
                  <a:ext cx="969681" cy="662446"/>
                  <a:chOff x="4381456" y="3520680"/>
                  <a:chExt cx="969681" cy="662446"/>
                </a:xfrm>
              </p:grpSpPr>
              <p:sp>
                <p:nvSpPr>
                  <p:cNvPr id="268" name="사각형: 잘린 한쪽 모서리 267">
                    <a:extLst>
                      <a:ext uri="{FF2B5EF4-FFF2-40B4-BE49-F238E27FC236}">
                        <a16:creationId xmlns:a16="http://schemas.microsoft.com/office/drawing/2014/main" id="{56BADB18-D98E-487B-AC14-B9EB8AC16AFC}"/>
                      </a:ext>
                    </a:extLst>
                  </p:cNvPr>
                  <p:cNvSpPr/>
                  <p:nvPr/>
                </p:nvSpPr>
                <p:spPr>
                  <a:xfrm>
                    <a:off x="4381456" y="3532459"/>
                    <a:ext cx="962237" cy="312217"/>
                  </a:xfrm>
                  <a:prstGeom prst="snip1Rect">
                    <a:avLst>
                      <a:gd name="adj" fmla="val 20509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69" name="그룹 268">
                    <a:extLst>
                      <a:ext uri="{FF2B5EF4-FFF2-40B4-BE49-F238E27FC236}">
                        <a16:creationId xmlns:a16="http://schemas.microsoft.com/office/drawing/2014/main" id="{FFEAE410-A129-4783-B2DA-61DC154D6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270840" y="3520680"/>
                    <a:ext cx="80297" cy="79246"/>
                    <a:chOff x="1738331" y="3636695"/>
                    <a:chExt cx="80297" cy="79246"/>
                  </a:xfrm>
                </p:grpSpPr>
                <p:pic>
                  <p:nvPicPr>
                    <p:cNvPr id="274" name="그림 273">
                      <a:extLst>
                        <a:ext uri="{FF2B5EF4-FFF2-40B4-BE49-F238E27FC236}">
                          <a16:creationId xmlns:a16="http://schemas.microsoft.com/office/drawing/2014/main" id="{3A90B822-4D97-4623-9879-8FB2C5EDE9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738331" y="3636695"/>
                      <a:ext cx="78922" cy="7924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id="{08DACB40-2E24-4713-8845-C3ED80F806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331" y="3645540"/>
                      <a:ext cx="80297" cy="61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400" dirty="0">
                          <a:solidFill>
                            <a:schemeClr val="bg1"/>
                          </a:solidFill>
                        </a:rPr>
                        <a:t>Ⅰ</a:t>
                      </a:r>
                      <a:endParaRPr lang="ko-KR" altLang="en-US" sz="4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0" name="사각형: 잘린 한쪽 모서리 269">
                    <a:extLst>
                      <a:ext uri="{FF2B5EF4-FFF2-40B4-BE49-F238E27FC236}">
                        <a16:creationId xmlns:a16="http://schemas.microsoft.com/office/drawing/2014/main" id="{7FC5AE1E-E67D-4E58-8847-4DB47FABACDF}"/>
                      </a:ext>
                    </a:extLst>
                  </p:cNvPr>
                  <p:cNvSpPr/>
                  <p:nvPr/>
                </p:nvSpPr>
                <p:spPr>
                  <a:xfrm>
                    <a:off x="4381456" y="3870909"/>
                    <a:ext cx="962237" cy="312217"/>
                  </a:xfrm>
                  <a:prstGeom prst="snip1Rect">
                    <a:avLst>
                      <a:gd name="adj" fmla="val 20509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B15B82A9-045A-4653-8CED-8ADD8E22706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270840" y="3857311"/>
                    <a:ext cx="80297" cy="79246"/>
                    <a:chOff x="1738331" y="3636695"/>
                    <a:chExt cx="80297" cy="79246"/>
                  </a:xfrm>
                </p:grpSpPr>
                <p:pic>
                  <p:nvPicPr>
                    <p:cNvPr id="272" name="그림 271">
                      <a:extLst>
                        <a:ext uri="{FF2B5EF4-FFF2-40B4-BE49-F238E27FC236}">
                          <a16:creationId xmlns:a16="http://schemas.microsoft.com/office/drawing/2014/main" id="{8BDD24CB-28C1-4F51-B7A5-9945AEEE0E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738331" y="3636695"/>
                      <a:ext cx="78922" cy="7924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3" name="TextBox 272">
                      <a:extLst>
                        <a:ext uri="{FF2B5EF4-FFF2-40B4-BE49-F238E27FC236}">
                          <a16:creationId xmlns:a16="http://schemas.microsoft.com/office/drawing/2014/main" id="{1F9D559C-2A3F-4E07-A899-782892FF57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331" y="3645540"/>
                      <a:ext cx="80297" cy="61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400" dirty="0">
                          <a:solidFill>
                            <a:schemeClr val="bg1"/>
                          </a:solidFill>
                          <a:latin typeface="Pretendard JP"/>
                        </a:rPr>
                        <a:t>Ⅱ</a:t>
                      </a:r>
                      <a:endParaRPr lang="ko-KR" altLang="en-US" sz="4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41" name="그룹 240">
                  <a:extLst>
                    <a:ext uri="{FF2B5EF4-FFF2-40B4-BE49-F238E27FC236}">
                      <a16:creationId xmlns:a16="http://schemas.microsoft.com/office/drawing/2014/main" id="{811C9ED2-EC25-4BE8-BA4E-0AF52D4E0D01}"/>
                    </a:ext>
                  </a:extLst>
                </p:cNvPr>
                <p:cNvGrpSpPr/>
                <p:nvPr/>
              </p:nvGrpSpPr>
              <p:grpSpPr>
                <a:xfrm flipH="1">
                  <a:off x="3687128" y="2478728"/>
                  <a:ext cx="671857" cy="77027"/>
                  <a:chOff x="3673482" y="3430246"/>
                  <a:chExt cx="671857" cy="77027"/>
                </a:xfrm>
              </p:grpSpPr>
              <p:sp>
                <p:nvSpPr>
                  <p:cNvPr id="266" name="순서도: 수동 입력 265">
                    <a:extLst>
                      <a:ext uri="{FF2B5EF4-FFF2-40B4-BE49-F238E27FC236}">
                        <a16:creationId xmlns:a16="http://schemas.microsoft.com/office/drawing/2014/main" id="{468449F0-3136-48A4-BBDA-B8AD3007362A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4061559" y="3223493"/>
                    <a:ext cx="76756" cy="490804"/>
                  </a:xfrm>
                  <a:prstGeom prst="flowChartManualInpu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" name="순서도: 수동 입력 266">
                    <a:extLst>
                      <a:ext uri="{FF2B5EF4-FFF2-40B4-BE49-F238E27FC236}">
                        <a16:creationId xmlns:a16="http://schemas.microsoft.com/office/drawing/2014/main" id="{BD297F8C-65FF-4F27-9889-6B9BD1D16650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909884" y="3193844"/>
                    <a:ext cx="18000" cy="490804"/>
                  </a:xfrm>
                  <a:prstGeom prst="flowChartManualInpu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2" name="그룹 241">
                  <a:extLst>
                    <a:ext uri="{FF2B5EF4-FFF2-40B4-BE49-F238E27FC236}">
                      <a16:creationId xmlns:a16="http://schemas.microsoft.com/office/drawing/2014/main" id="{5B7855D4-1A8E-4A63-B8C3-4EB7FBF2E0E3}"/>
                    </a:ext>
                  </a:extLst>
                </p:cNvPr>
                <p:cNvGrpSpPr/>
                <p:nvPr/>
              </p:nvGrpSpPr>
              <p:grpSpPr>
                <a:xfrm flipH="1">
                  <a:off x="4395101" y="2478999"/>
                  <a:ext cx="988328" cy="76756"/>
                  <a:chOff x="4381455" y="3430517"/>
                  <a:chExt cx="988328" cy="76756"/>
                </a:xfrm>
              </p:grpSpPr>
              <p:sp>
                <p:nvSpPr>
                  <p:cNvPr id="264" name="순서도: 수동 입력 263">
                    <a:extLst>
                      <a:ext uri="{FF2B5EF4-FFF2-40B4-BE49-F238E27FC236}">
                        <a16:creationId xmlns:a16="http://schemas.microsoft.com/office/drawing/2014/main" id="{11CFC3A2-E63E-4381-BE3F-2CE13F6FA872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5086003" y="3223493"/>
                    <a:ext cx="76756" cy="490804"/>
                  </a:xfrm>
                  <a:prstGeom prst="flowChartManualInpu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순서도: 수동 입력 264">
                    <a:extLst>
                      <a:ext uri="{FF2B5EF4-FFF2-40B4-BE49-F238E27FC236}">
                        <a16:creationId xmlns:a16="http://schemas.microsoft.com/office/drawing/2014/main" id="{C09B4367-282A-49EE-B816-EBCA2FDFF90E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4776093" y="3036543"/>
                    <a:ext cx="18000" cy="807276"/>
                  </a:xfrm>
                  <a:prstGeom prst="flowChartManualInpu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A4FF4436-F04A-4B74-9D52-AD626EFCDE00}"/>
                    </a:ext>
                  </a:extLst>
                </p:cNvPr>
                <p:cNvSpPr txBox="1"/>
                <p:nvPr/>
              </p:nvSpPr>
              <p:spPr>
                <a:xfrm flipH="1">
                  <a:off x="3693272" y="2485810"/>
                  <a:ext cx="391861" cy="61555"/>
                </a:xfrm>
                <a:prstGeom prst="rect">
                  <a:avLst/>
                </a:prstGeom>
                <a:noFill/>
              </p:spPr>
              <p:txBody>
                <a:bodyPr wrap="square" lIns="3600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효과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50EDDF62-929E-47B3-924A-A9E2A7D19C6B}"/>
                    </a:ext>
                  </a:extLst>
                </p:cNvPr>
                <p:cNvSpPr txBox="1"/>
                <p:nvPr/>
              </p:nvSpPr>
              <p:spPr>
                <a:xfrm flipH="1">
                  <a:off x="4396374" y="2485810"/>
                  <a:ext cx="391861" cy="61555"/>
                </a:xfrm>
                <a:prstGeom prst="rect">
                  <a:avLst/>
                </a:prstGeom>
                <a:noFill/>
              </p:spPr>
              <p:txBody>
                <a:bodyPr wrap="square" lIns="3600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코인 효과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246" name="그림 245">
                  <a:extLst>
                    <a:ext uri="{FF2B5EF4-FFF2-40B4-BE49-F238E27FC236}">
                      <a16:creationId xmlns:a16="http://schemas.microsoft.com/office/drawing/2014/main" id="{D0654008-BAD6-449A-9DE3-3C2BD9568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27849" y="2268991"/>
                  <a:ext cx="281140" cy="283311"/>
                </a:xfrm>
                <a:prstGeom prst="rect">
                  <a:avLst/>
                </a:prstGeom>
              </p:spPr>
            </p:pic>
            <p:pic>
              <p:nvPicPr>
                <p:cNvPr id="247" name="그림 246">
                  <a:extLst>
                    <a:ext uri="{FF2B5EF4-FFF2-40B4-BE49-F238E27FC236}">
                      <a16:creationId xmlns:a16="http://schemas.microsoft.com/office/drawing/2014/main" id="{236E0B64-CEAF-442C-A3A9-A194DE0C8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3573671" y="2526767"/>
                  <a:ext cx="113955" cy="90604"/>
                </a:xfrm>
                <a:prstGeom prst="rect">
                  <a:avLst/>
                </a:prstGeom>
              </p:spPr>
            </p:pic>
            <p:pic>
              <p:nvPicPr>
                <p:cNvPr id="248" name="그림 247">
                  <a:extLst>
                    <a:ext uri="{FF2B5EF4-FFF2-40B4-BE49-F238E27FC236}">
                      <a16:creationId xmlns:a16="http://schemas.microsoft.com/office/drawing/2014/main" id="{A4CA6546-8A86-49AB-AB9C-DA991202A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64359" y="2245396"/>
                  <a:ext cx="194927" cy="277523"/>
                </a:xfrm>
                <a:prstGeom prst="rect">
                  <a:avLst/>
                </a:prstGeom>
              </p:spPr>
            </p:pic>
            <p:grpSp>
              <p:nvGrpSpPr>
                <p:cNvPr id="249" name="그룹 248">
                  <a:extLst>
                    <a:ext uri="{FF2B5EF4-FFF2-40B4-BE49-F238E27FC236}">
                      <a16:creationId xmlns:a16="http://schemas.microsoft.com/office/drawing/2014/main" id="{D51EBC54-FDCC-4A76-AF90-5AF6E7FF4D66}"/>
                    </a:ext>
                  </a:extLst>
                </p:cNvPr>
                <p:cNvGrpSpPr/>
                <p:nvPr/>
              </p:nvGrpSpPr>
              <p:grpSpPr>
                <a:xfrm flipH="1">
                  <a:off x="3649636" y="2273121"/>
                  <a:ext cx="669050" cy="68498"/>
                  <a:chOff x="2907322" y="3524808"/>
                  <a:chExt cx="539835" cy="68498"/>
                </a:xfrm>
              </p:grpSpPr>
              <p:sp>
                <p:nvSpPr>
                  <p:cNvPr id="262" name="순서도: 수동 입력 261">
                    <a:extLst>
                      <a:ext uri="{FF2B5EF4-FFF2-40B4-BE49-F238E27FC236}">
                        <a16:creationId xmlns:a16="http://schemas.microsoft.com/office/drawing/2014/main" id="{DD9EA5C2-EFDC-415A-88BD-69DA704C3235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281723" y="3427872"/>
                    <a:ext cx="68497" cy="262371"/>
                  </a:xfrm>
                  <a:prstGeom prst="flowChartManualInpu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직사각형 262">
                    <a:extLst>
                      <a:ext uri="{FF2B5EF4-FFF2-40B4-BE49-F238E27FC236}">
                        <a16:creationId xmlns:a16="http://schemas.microsoft.com/office/drawing/2014/main" id="{F13F6EA2-4854-4D72-93D1-54502AB6B9C9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907322" y="3524808"/>
                    <a:ext cx="486988" cy="68498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A4F28C50-FF9D-4F23-ACA7-B78F5F3BCEC2}"/>
                    </a:ext>
                  </a:extLst>
                </p:cNvPr>
                <p:cNvSpPr txBox="1"/>
                <p:nvPr/>
              </p:nvSpPr>
              <p:spPr>
                <a:xfrm flipH="1">
                  <a:off x="3708988" y="2274489"/>
                  <a:ext cx="256884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명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6916DE0C-EB20-411E-8ABC-86BFC90A61F2}"/>
                    </a:ext>
                  </a:extLst>
                </p:cNvPr>
                <p:cNvSpPr txBox="1"/>
                <p:nvPr/>
              </p:nvSpPr>
              <p:spPr>
                <a:xfrm flipH="1">
                  <a:off x="3411509" y="2558209"/>
                  <a:ext cx="150331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내성</a:t>
                  </a:r>
                </a:p>
              </p:txBody>
            </p:sp>
            <p:sp>
              <p:nvSpPr>
                <p:cNvPr id="252" name="순서도: 수동 입력 251">
                  <a:extLst>
                    <a:ext uri="{FF2B5EF4-FFF2-40B4-BE49-F238E27FC236}">
                      <a16:creationId xmlns:a16="http://schemas.microsoft.com/office/drawing/2014/main" id="{411FBE1D-2276-4DAF-B368-FABE424BCDF4}"/>
                    </a:ext>
                  </a:extLst>
                </p:cNvPr>
                <p:cNvSpPr/>
                <p:nvPr/>
              </p:nvSpPr>
              <p:spPr>
                <a:xfrm rot="5400000" flipV="1">
                  <a:off x="3717554" y="2343001"/>
                  <a:ext cx="70665" cy="93471"/>
                </a:xfrm>
                <a:prstGeom prst="flowChartManualInpu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사각형: 잘린 위쪽 모서리 252">
                  <a:extLst>
                    <a:ext uri="{FF2B5EF4-FFF2-40B4-BE49-F238E27FC236}">
                      <a16:creationId xmlns:a16="http://schemas.microsoft.com/office/drawing/2014/main" id="{FC8FB3D1-3E7C-4075-8695-D1D7ABFB062A}"/>
                    </a:ext>
                  </a:extLst>
                </p:cNvPr>
                <p:cNvSpPr/>
                <p:nvPr/>
              </p:nvSpPr>
              <p:spPr>
                <a:xfrm rot="5400000" flipH="1">
                  <a:off x="3907531" y="2255319"/>
                  <a:ext cx="75600" cy="263895"/>
                </a:xfrm>
                <a:prstGeom prst="snip2SameRect">
                  <a:avLst>
                    <a:gd name="adj1" fmla="val 29918"/>
                    <a:gd name="adj2" fmla="val 2519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50132A81-79CD-4FD3-AC5A-02BD09A3092C}"/>
                    </a:ext>
                  </a:extLst>
                </p:cNvPr>
                <p:cNvSpPr txBox="1"/>
                <p:nvPr/>
              </p:nvSpPr>
              <p:spPr>
                <a:xfrm flipH="1">
                  <a:off x="3725329" y="2352060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1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255" name="그림 254">
                  <a:extLst>
                    <a:ext uri="{FF2B5EF4-FFF2-40B4-BE49-F238E27FC236}">
                      <a16:creationId xmlns:a16="http://schemas.microsoft.com/office/drawing/2014/main" id="{8DA42DE3-8623-4834-BCD2-43AEEBF87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flipH="1">
                  <a:off x="3924499" y="2350242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F0BCD388-8352-462E-BCEB-F445A360BA65}"/>
                    </a:ext>
                  </a:extLst>
                </p:cNvPr>
                <p:cNvSpPr txBox="1"/>
                <p:nvPr/>
              </p:nvSpPr>
              <p:spPr>
                <a:xfrm flipH="1">
                  <a:off x="3861329" y="2352060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2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257" name="십자형 256">
                  <a:extLst>
                    <a:ext uri="{FF2B5EF4-FFF2-40B4-BE49-F238E27FC236}">
                      <a16:creationId xmlns:a16="http://schemas.microsoft.com/office/drawing/2014/main" id="{C90496AF-CDAB-47AB-990E-203A2AE370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3825792" y="2369621"/>
                  <a:ext cx="36000" cy="36000"/>
                </a:xfrm>
                <a:prstGeom prst="plus">
                  <a:avLst>
                    <a:gd name="adj" fmla="val 41026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58" name="그림 257">
                  <a:extLst>
                    <a:ext uri="{FF2B5EF4-FFF2-40B4-BE49-F238E27FC236}">
                      <a16:creationId xmlns:a16="http://schemas.microsoft.com/office/drawing/2014/main" id="{0DEA2E5F-860A-40B1-A8C4-A2A1410D6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88796" y="2622185"/>
                  <a:ext cx="57638" cy="58851"/>
                </a:xfrm>
                <a:prstGeom prst="rect">
                  <a:avLst/>
                </a:prstGeom>
              </p:spPr>
            </p:pic>
            <p:pic>
              <p:nvPicPr>
                <p:cNvPr id="259" name="그림 258">
                  <a:extLst>
                    <a:ext uri="{FF2B5EF4-FFF2-40B4-BE49-F238E27FC236}">
                      <a16:creationId xmlns:a16="http://schemas.microsoft.com/office/drawing/2014/main" id="{8D799CB6-506B-45A2-8612-94847DBE1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76815" y="2499947"/>
                  <a:ext cx="90402" cy="91947"/>
                </a:xfrm>
                <a:prstGeom prst="rect">
                  <a:avLst/>
                </a:prstGeom>
              </p:spPr>
            </p:pic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D702AE02-8DD8-4ED3-A5D3-3FF4EDB5B198}"/>
                    </a:ext>
                  </a:extLst>
                </p:cNvPr>
                <p:cNvSpPr txBox="1"/>
                <p:nvPr/>
              </p:nvSpPr>
              <p:spPr>
                <a:xfrm flipH="1">
                  <a:off x="3353731" y="2527431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A581CB9D-F0EA-4814-A1A4-A0D2E0936CF1}"/>
                    </a:ext>
                  </a:extLst>
                </p:cNvPr>
                <p:cNvSpPr txBox="1"/>
                <p:nvPr/>
              </p:nvSpPr>
              <p:spPr>
                <a:xfrm flipH="1">
                  <a:off x="3353731" y="2624022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AC45A35F-6C4B-4ADA-B9D2-57836BE66367}"/>
                  </a:ext>
                </a:extLst>
              </p:cNvPr>
              <p:cNvSpPr txBox="1"/>
              <p:nvPr/>
            </p:nvSpPr>
            <p:spPr>
              <a:xfrm>
                <a:off x="3151236" y="2166323"/>
                <a:ext cx="205184" cy="12311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 b="1" dirty="0">
                    <a:ln w="0">
                      <a:solidFill>
                        <a:schemeClr val="tx1"/>
                      </a:solidFill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균형</a:t>
                </a:r>
                <a:endParaRPr lang="ko-KR" altLang="en-US" sz="1200" b="1" dirty="0">
                  <a:ln w="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C84FB421-22DE-4649-87B1-4CB69BE362A6}"/>
              </a:ext>
            </a:extLst>
          </p:cNvPr>
          <p:cNvSpPr/>
          <p:nvPr/>
        </p:nvSpPr>
        <p:spPr>
          <a:xfrm>
            <a:off x="583341" y="3576761"/>
            <a:ext cx="2492933" cy="2980071"/>
          </a:xfrm>
          <a:prstGeom prst="rect">
            <a:avLst/>
          </a:prstGeom>
          <a:noFill/>
          <a:ln w="57150" cmpd="thickThin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7" name="그림 416">
            <a:extLst>
              <a:ext uri="{FF2B5EF4-FFF2-40B4-BE49-F238E27FC236}">
                <a16:creationId xmlns:a16="http://schemas.microsoft.com/office/drawing/2014/main" id="{74B7649D-7947-473F-888F-3E4E1CBFE85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80695" y="243310"/>
            <a:ext cx="5040000" cy="3020400"/>
          </a:xfrm>
          <a:prstGeom prst="rect">
            <a:avLst/>
          </a:prstGeom>
        </p:spPr>
      </p:pic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13AA314F-2C89-4AC5-9B0A-682E379C2B7E}"/>
              </a:ext>
            </a:extLst>
          </p:cNvPr>
          <p:cNvGrpSpPr/>
          <p:nvPr/>
        </p:nvGrpSpPr>
        <p:grpSpPr>
          <a:xfrm>
            <a:off x="10458597" y="302860"/>
            <a:ext cx="914217" cy="1189810"/>
            <a:chOff x="4560625" y="249420"/>
            <a:chExt cx="914217" cy="1189810"/>
          </a:xfrm>
        </p:grpSpPr>
        <p:sp>
          <p:nvSpPr>
            <p:cNvPr id="530" name="팔각형 529">
              <a:extLst>
                <a:ext uri="{FF2B5EF4-FFF2-40B4-BE49-F238E27FC236}">
                  <a16:creationId xmlns:a16="http://schemas.microsoft.com/office/drawing/2014/main" id="{6ED3C0AD-2C94-4CA5-9511-3B6241BD8D30}"/>
                </a:ext>
              </a:extLst>
            </p:cNvPr>
            <p:cNvSpPr/>
            <p:nvPr/>
          </p:nvSpPr>
          <p:spPr>
            <a:xfrm>
              <a:off x="5202094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1" name="그림 530">
              <a:extLst>
                <a:ext uri="{FF2B5EF4-FFF2-40B4-BE49-F238E27FC236}">
                  <a16:creationId xmlns:a16="http://schemas.microsoft.com/office/drawing/2014/main" id="{85C743CE-7D2B-4252-A9A4-2F559DB2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5309692" y="317193"/>
              <a:ext cx="175443" cy="44430"/>
            </a:xfrm>
            <a:prstGeom prst="rect">
              <a:avLst/>
            </a:prstGeom>
          </p:spPr>
        </p:pic>
        <p:grpSp>
          <p:nvGrpSpPr>
            <p:cNvPr id="532" name="그룹 531">
              <a:extLst>
                <a:ext uri="{FF2B5EF4-FFF2-40B4-BE49-F238E27FC236}">
                  <a16:creationId xmlns:a16="http://schemas.microsoft.com/office/drawing/2014/main" id="{4E4676CF-3284-45FC-BF8C-601BDEB1D0CF}"/>
                </a:ext>
              </a:extLst>
            </p:cNvPr>
            <p:cNvGrpSpPr/>
            <p:nvPr/>
          </p:nvGrpSpPr>
          <p:grpSpPr>
            <a:xfrm>
              <a:off x="5235174" y="282679"/>
              <a:ext cx="109652" cy="109652"/>
              <a:chOff x="9819174" y="1677309"/>
              <a:chExt cx="180001" cy="180000"/>
            </a:xfrm>
          </p:grpSpPr>
          <p:grpSp>
            <p:nvGrpSpPr>
              <p:cNvPr id="548" name="그룹 547">
                <a:extLst>
                  <a:ext uri="{FF2B5EF4-FFF2-40B4-BE49-F238E27FC236}">
                    <a16:creationId xmlns:a16="http://schemas.microsoft.com/office/drawing/2014/main" id="{2FA2DFAF-FBF2-4B0D-8E6F-1966E701265E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550" name="팔각형 549">
                  <a:extLst>
                    <a:ext uri="{FF2B5EF4-FFF2-40B4-BE49-F238E27FC236}">
                      <a16:creationId xmlns:a16="http://schemas.microsoft.com/office/drawing/2014/main" id="{8367A595-A07C-4E70-ACE2-24924BF5D4C8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팔각형 550">
                  <a:extLst>
                    <a:ext uri="{FF2B5EF4-FFF2-40B4-BE49-F238E27FC236}">
                      <a16:creationId xmlns:a16="http://schemas.microsoft.com/office/drawing/2014/main" id="{47CD3DD1-99DD-494D-8C3A-292866B8DA26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2" name="그룹 551">
                  <a:extLst>
                    <a:ext uri="{FF2B5EF4-FFF2-40B4-BE49-F238E27FC236}">
                      <a16:creationId xmlns:a16="http://schemas.microsoft.com/office/drawing/2014/main" id="{6BA102FC-430C-460D-A500-082828C261B6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553" name="팔각형 552">
                    <a:extLst>
                      <a:ext uri="{FF2B5EF4-FFF2-40B4-BE49-F238E27FC236}">
                        <a16:creationId xmlns:a16="http://schemas.microsoft.com/office/drawing/2014/main" id="{49D580F3-F616-4D90-BEE2-8F8E5BF868B2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4" name="팔각형 553">
                    <a:extLst>
                      <a:ext uri="{FF2B5EF4-FFF2-40B4-BE49-F238E27FC236}">
                        <a16:creationId xmlns:a16="http://schemas.microsoft.com/office/drawing/2014/main" id="{9D96C347-1676-4C6B-86C4-F485C8DC4E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549" name="타원 548">
                <a:extLst>
                  <a:ext uri="{FF2B5EF4-FFF2-40B4-BE49-F238E27FC236}">
                    <a16:creationId xmlns:a16="http://schemas.microsoft.com/office/drawing/2014/main" id="{02D28C56-D33E-48A2-ACBF-DD9479C5F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3" name="팔각형 532">
              <a:extLst>
                <a:ext uri="{FF2B5EF4-FFF2-40B4-BE49-F238E27FC236}">
                  <a16:creationId xmlns:a16="http://schemas.microsoft.com/office/drawing/2014/main" id="{CDB7A912-E0D6-4B2B-A348-40520B8C77E3}"/>
                </a:ext>
              </a:extLst>
            </p:cNvPr>
            <p:cNvSpPr/>
            <p:nvPr/>
          </p:nvSpPr>
          <p:spPr>
            <a:xfrm>
              <a:off x="4988500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팔각형 533">
              <a:extLst>
                <a:ext uri="{FF2B5EF4-FFF2-40B4-BE49-F238E27FC236}">
                  <a16:creationId xmlns:a16="http://schemas.microsoft.com/office/drawing/2014/main" id="{3A2F8FE5-0134-4BE4-AD9E-AB59BEDC216D}"/>
                </a:ext>
              </a:extLst>
            </p:cNvPr>
            <p:cNvSpPr/>
            <p:nvPr/>
          </p:nvSpPr>
          <p:spPr>
            <a:xfrm>
              <a:off x="4560625" y="278477"/>
              <a:ext cx="199309" cy="116834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팔각형 534">
              <a:extLst>
                <a:ext uri="{FF2B5EF4-FFF2-40B4-BE49-F238E27FC236}">
                  <a16:creationId xmlns:a16="http://schemas.microsoft.com/office/drawing/2014/main" id="{C157C3C0-0912-4548-B281-F7D369A4EB69}"/>
                </a:ext>
              </a:extLst>
            </p:cNvPr>
            <p:cNvSpPr/>
            <p:nvPr/>
          </p:nvSpPr>
          <p:spPr>
            <a:xfrm>
              <a:off x="4717290" y="259369"/>
              <a:ext cx="240837" cy="155052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6" name="그림 535">
              <a:extLst>
                <a:ext uri="{FF2B5EF4-FFF2-40B4-BE49-F238E27FC236}">
                  <a16:creationId xmlns:a16="http://schemas.microsoft.com/office/drawing/2014/main" id="{D061C4FE-AC84-40EA-B497-D066AD33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3042" y="287619"/>
              <a:ext cx="100255" cy="94857"/>
            </a:xfrm>
            <a:prstGeom prst="rect">
              <a:avLst/>
            </a:prstGeom>
          </p:spPr>
        </p:pic>
        <p:pic>
          <p:nvPicPr>
            <p:cNvPr id="537" name="그림 536">
              <a:extLst>
                <a:ext uri="{FF2B5EF4-FFF2-40B4-BE49-F238E27FC236}">
                  <a16:creationId xmlns:a16="http://schemas.microsoft.com/office/drawing/2014/main" id="{3E13C193-A131-4B81-86D2-0147D0B9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8672" y="280683"/>
              <a:ext cx="178401" cy="125843"/>
            </a:xfrm>
            <a:prstGeom prst="rect">
              <a:avLst/>
            </a:prstGeom>
          </p:spPr>
        </p:pic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7F057917-17A3-465C-A3C6-F157EB5954C4}"/>
                </a:ext>
              </a:extLst>
            </p:cNvPr>
            <p:cNvGrpSpPr/>
            <p:nvPr/>
          </p:nvGrpSpPr>
          <p:grpSpPr>
            <a:xfrm>
              <a:off x="4591153" y="306379"/>
              <a:ext cx="84134" cy="63026"/>
              <a:chOff x="7608203" y="1384291"/>
              <a:chExt cx="138111" cy="103461"/>
            </a:xfrm>
          </p:grpSpPr>
          <p:sp>
            <p:nvSpPr>
              <p:cNvPr id="546" name="화살표: 갈매기형 수장 545">
                <a:extLst>
                  <a:ext uri="{FF2B5EF4-FFF2-40B4-BE49-F238E27FC236}">
                    <a16:creationId xmlns:a16="http://schemas.microsoft.com/office/drawing/2014/main" id="{FE56415C-C1F8-498B-B0FE-E1F46DE4B559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화살표: 갈매기형 수장 546">
                <a:extLst>
                  <a:ext uri="{FF2B5EF4-FFF2-40B4-BE49-F238E27FC236}">
                    <a16:creationId xmlns:a16="http://schemas.microsoft.com/office/drawing/2014/main" id="{229C9D5A-3628-4083-A064-3963E7E3AF7C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6E378CBA-7163-4E24-8B0E-F29F5B28AE4D}"/>
                </a:ext>
              </a:extLst>
            </p:cNvPr>
            <p:cNvGrpSpPr/>
            <p:nvPr/>
          </p:nvGrpSpPr>
          <p:grpSpPr>
            <a:xfrm>
              <a:off x="4929346" y="461789"/>
              <a:ext cx="545496" cy="207169"/>
              <a:chOff x="8163366" y="1617741"/>
              <a:chExt cx="895465" cy="340080"/>
            </a:xfrm>
          </p:grpSpPr>
          <p:sp>
            <p:nvSpPr>
              <p:cNvPr id="543" name="팔각형 542">
                <a:extLst>
                  <a:ext uri="{FF2B5EF4-FFF2-40B4-BE49-F238E27FC236}">
                    <a16:creationId xmlns:a16="http://schemas.microsoft.com/office/drawing/2014/main" id="{02A28E56-4A0E-4314-A90F-4206BF99AB54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4" name="그림 543">
                <a:extLst>
                  <a:ext uri="{FF2B5EF4-FFF2-40B4-BE49-F238E27FC236}">
                    <a16:creationId xmlns:a16="http://schemas.microsoft.com/office/drawing/2014/main" id="{5A42BCDB-85D6-4FBF-800D-46F9BB6C7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545" name="그림 544">
                <a:extLst>
                  <a:ext uri="{FF2B5EF4-FFF2-40B4-BE49-F238E27FC236}">
                    <a16:creationId xmlns:a16="http://schemas.microsoft.com/office/drawing/2014/main" id="{9625FDCD-B01B-48DD-A8D2-CB4348F8E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pic>
          <p:nvPicPr>
            <p:cNvPr id="540" name="그림 539">
              <a:extLst>
                <a:ext uri="{FF2B5EF4-FFF2-40B4-BE49-F238E27FC236}">
                  <a16:creationId xmlns:a16="http://schemas.microsoft.com/office/drawing/2014/main" id="{B64B8787-69DB-4A3B-9CC2-AE4906392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6613" y="660809"/>
              <a:ext cx="209230" cy="770447"/>
            </a:xfrm>
            <a:prstGeom prst="rect">
              <a:avLst/>
            </a:prstGeom>
          </p:spPr>
        </p:pic>
        <p:pic>
          <p:nvPicPr>
            <p:cNvPr id="541" name="그림 540">
              <a:extLst>
                <a:ext uri="{FF2B5EF4-FFF2-40B4-BE49-F238E27FC236}">
                  <a16:creationId xmlns:a16="http://schemas.microsoft.com/office/drawing/2014/main" id="{9E493243-5FE0-4A59-B8A0-F0434136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5309692" y="721465"/>
              <a:ext cx="175443" cy="44430"/>
            </a:xfrm>
            <a:prstGeom prst="rect">
              <a:avLst/>
            </a:prstGeom>
          </p:spPr>
        </p:pic>
        <p:pic>
          <p:nvPicPr>
            <p:cNvPr id="542" name="그림 541">
              <a:extLst>
                <a:ext uri="{FF2B5EF4-FFF2-40B4-BE49-F238E27FC236}">
                  <a16:creationId xmlns:a16="http://schemas.microsoft.com/office/drawing/2014/main" id="{C2487C34-2B9C-485D-B0B5-79AE4E56F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5309692" y="1329294"/>
              <a:ext cx="175443" cy="44430"/>
            </a:xfrm>
            <a:prstGeom prst="rect">
              <a:avLst/>
            </a:prstGeom>
          </p:spPr>
        </p:pic>
      </p:grpSp>
      <p:pic>
        <p:nvPicPr>
          <p:cNvPr id="421" name="그림 420">
            <a:extLst>
              <a:ext uri="{FF2B5EF4-FFF2-40B4-BE49-F238E27FC236}">
                <a16:creationId xmlns:a16="http://schemas.microsoft.com/office/drawing/2014/main" id="{EC1BA4B9-7793-408F-A2E6-C84BF6384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670" y="557925"/>
            <a:ext cx="863545" cy="1756528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68000"/>
              </a:schemeClr>
            </a:outerShdw>
          </a:effectLst>
        </p:spPr>
      </p:pic>
      <p:pic>
        <p:nvPicPr>
          <p:cNvPr id="422" name="그림 421">
            <a:extLst>
              <a:ext uri="{FF2B5EF4-FFF2-40B4-BE49-F238E27FC236}">
                <a16:creationId xmlns:a16="http://schemas.microsoft.com/office/drawing/2014/main" id="{945DDEA2-6D68-499D-97AC-87A5D05B7A1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927348"/>
            <a:ext cx="144583" cy="153514"/>
          </a:xfrm>
          <a:prstGeom prst="rect">
            <a:avLst/>
          </a:prstGeom>
          <a:effectLst/>
        </p:spPr>
      </p:pic>
      <p:pic>
        <p:nvPicPr>
          <p:cNvPr id="423" name="그림 422">
            <a:extLst>
              <a:ext uri="{FF2B5EF4-FFF2-40B4-BE49-F238E27FC236}">
                <a16:creationId xmlns:a16="http://schemas.microsoft.com/office/drawing/2014/main" id="{1A88E522-6A43-4AD3-8F19-6E1B499A92A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927348"/>
            <a:ext cx="152398" cy="152956"/>
          </a:xfrm>
          <a:prstGeom prst="rect">
            <a:avLst/>
          </a:prstGeom>
        </p:spPr>
      </p:pic>
      <p:pic>
        <p:nvPicPr>
          <p:cNvPr id="424" name="그림 423">
            <a:extLst>
              <a:ext uri="{FF2B5EF4-FFF2-40B4-BE49-F238E27FC236}">
                <a16:creationId xmlns:a16="http://schemas.microsoft.com/office/drawing/2014/main" id="{60D34981-1336-4066-9C78-AF4B43BC7D4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8000"/>
          </a:blip>
          <a:stretch>
            <a:fillRect/>
          </a:stretch>
        </p:blipFill>
        <p:spPr>
          <a:xfrm>
            <a:off x="6964603" y="911875"/>
            <a:ext cx="118375" cy="123345"/>
          </a:xfrm>
          <a:prstGeom prst="rect">
            <a:avLst/>
          </a:prstGeom>
        </p:spPr>
      </p:pic>
      <p:pic>
        <p:nvPicPr>
          <p:cNvPr id="425" name="그림 424">
            <a:extLst>
              <a:ext uri="{FF2B5EF4-FFF2-40B4-BE49-F238E27FC236}">
                <a16:creationId xmlns:a16="http://schemas.microsoft.com/office/drawing/2014/main" id="{E336B49F-9220-43F3-BDBB-D358DCA8995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112024"/>
            <a:ext cx="144583" cy="153514"/>
          </a:xfrm>
          <a:prstGeom prst="rect">
            <a:avLst/>
          </a:prstGeom>
        </p:spPr>
      </p:pic>
      <p:pic>
        <p:nvPicPr>
          <p:cNvPr id="426" name="그림 425">
            <a:extLst>
              <a:ext uri="{FF2B5EF4-FFF2-40B4-BE49-F238E27FC236}">
                <a16:creationId xmlns:a16="http://schemas.microsoft.com/office/drawing/2014/main" id="{08D0C550-17AE-4530-A970-7919265B52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112024"/>
            <a:ext cx="152398" cy="152956"/>
          </a:xfrm>
          <a:prstGeom prst="rect">
            <a:avLst/>
          </a:prstGeom>
        </p:spPr>
      </p:pic>
      <p:pic>
        <p:nvPicPr>
          <p:cNvPr id="427" name="그림 426">
            <a:extLst>
              <a:ext uri="{FF2B5EF4-FFF2-40B4-BE49-F238E27FC236}">
                <a16:creationId xmlns:a16="http://schemas.microsoft.com/office/drawing/2014/main" id="{5422DDF4-CEEC-4E1F-98E7-7E936A43F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096550"/>
            <a:ext cx="118375" cy="123345"/>
          </a:xfrm>
          <a:prstGeom prst="rect">
            <a:avLst/>
          </a:prstGeom>
        </p:spPr>
      </p:pic>
      <p:pic>
        <p:nvPicPr>
          <p:cNvPr id="428" name="그림 427">
            <a:extLst>
              <a:ext uri="{FF2B5EF4-FFF2-40B4-BE49-F238E27FC236}">
                <a16:creationId xmlns:a16="http://schemas.microsoft.com/office/drawing/2014/main" id="{B97286E1-2AFA-4103-87E1-A4C16EC13E5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305404"/>
            <a:ext cx="144583" cy="153514"/>
          </a:xfrm>
          <a:prstGeom prst="rect">
            <a:avLst/>
          </a:prstGeom>
        </p:spPr>
      </p:pic>
      <p:pic>
        <p:nvPicPr>
          <p:cNvPr id="429" name="그림 428">
            <a:extLst>
              <a:ext uri="{FF2B5EF4-FFF2-40B4-BE49-F238E27FC236}">
                <a16:creationId xmlns:a16="http://schemas.microsoft.com/office/drawing/2014/main" id="{AE270731-B8EF-4570-A046-AAA04748639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305404"/>
            <a:ext cx="152398" cy="152956"/>
          </a:xfrm>
          <a:prstGeom prst="rect">
            <a:avLst/>
          </a:prstGeom>
        </p:spPr>
      </p:pic>
      <p:pic>
        <p:nvPicPr>
          <p:cNvPr id="430" name="그림 429">
            <a:extLst>
              <a:ext uri="{FF2B5EF4-FFF2-40B4-BE49-F238E27FC236}">
                <a16:creationId xmlns:a16="http://schemas.microsoft.com/office/drawing/2014/main" id="{CFF1D9C9-D8A8-49A9-92DE-AB9BC6C43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289931"/>
            <a:ext cx="118375" cy="123345"/>
          </a:xfrm>
          <a:prstGeom prst="rect">
            <a:avLst/>
          </a:prstGeom>
        </p:spPr>
      </p:pic>
      <p:pic>
        <p:nvPicPr>
          <p:cNvPr id="431" name="그림 430">
            <a:extLst>
              <a:ext uri="{FF2B5EF4-FFF2-40B4-BE49-F238E27FC236}">
                <a16:creationId xmlns:a16="http://schemas.microsoft.com/office/drawing/2014/main" id="{75F53C7C-2D08-487B-87F0-EFE57CD0972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498784"/>
            <a:ext cx="144583" cy="153514"/>
          </a:xfrm>
          <a:prstGeom prst="rect">
            <a:avLst/>
          </a:prstGeom>
        </p:spPr>
      </p:pic>
      <p:pic>
        <p:nvPicPr>
          <p:cNvPr id="432" name="그림 431">
            <a:extLst>
              <a:ext uri="{FF2B5EF4-FFF2-40B4-BE49-F238E27FC236}">
                <a16:creationId xmlns:a16="http://schemas.microsoft.com/office/drawing/2014/main" id="{FC20EDCE-710A-4709-916B-7A04251B60C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498784"/>
            <a:ext cx="152398" cy="152956"/>
          </a:xfrm>
          <a:prstGeom prst="rect">
            <a:avLst/>
          </a:prstGeom>
        </p:spPr>
      </p:pic>
      <p:pic>
        <p:nvPicPr>
          <p:cNvPr id="433" name="그림 432">
            <a:extLst>
              <a:ext uri="{FF2B5EF4-FFF2-40B4-BE49-F238E27FC236}">
                <a16:creationId xmlns:a16="http://schemas.microsoft.com/office/drawing/2014/main" id="{FC892AE6-6609-4C87-9A2D-F3796B4D805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483311"/>
            <a:ext cx="118375" cy="123345"/>
          </a:xfrm>
          <a:prstGeom prst="rect">
            <a:avLst/>
          </a:prstGeom>
        </p:spPr>
      </p:pic>
      <p:pic>
        <p:nvPicPr>
          <p:cNvPr id="434" name="그림 433">
            <a:extLst>
              <a:ext uri="{FF2B5EF4-FFF2-40B4-BE49-F238E27FC236}">
                <a16:creationId xmlns:a16="http://schemas.microsoft.com/office/drawing/2014/main" id="{09746EE6-A104-4C0B-9E77-9389A3F062F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692164"/>
            <a:ext cx="144583" cy="153514"/>
          </a:xfrm>
          <a:prstGeom prst="rect">
            <a:avLst/>
          </a:prstGeom>
        </p:spPr>
      </p:pic>
      <p:pic>
        <p:nvPicPr>
          <p:cNvPr id="435" name="그림 434">
            <a:extLst>
              <a:ext uri="{FF2B5EF4-FFF2-40B4-BE49-F238E27FC236}">
                <a16:creationId xmlns:a16="http://schemas.microsoft.com/office/drawing/2014/main" id="{40121964-A77D-461D-ACBB-D71BC0A499C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692164"/>
            <a:ext cx="152398" cy="152956"/>
          </a:xfrm>
          <a:prstGeom prst="rect">
            <a:avLst/>
          </a:prstGeom>
        </p:spPr>
      </p:pic>
      <p:pic>
        <p:nvPicPr>
          <p:cNvPr id="436" name="그림 435">
            <a:extLst>
              <a:ext uri="{FF2B5EF4-FFF2-40B4-BE49-F238E27FC236}">
                <a16:creationId xmlns:a16="http://schemas.microsoft.com/office/drawing/2014/main" id="{6B4B9E9C-009E-4082-8633-B6BA60E9B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676691"/>
            <a:ext cx="118375" cy="123345"/>
          </a:xfrm>
          <a:prstGeom prst="rect">
            <a:avLst/>
          </a:prstGeom>
        </p:spPr>
      </p:pic>
      <p:pic>
        <p:nvPicPr>
          <p:cNvPr id="437" name="그림 436">
            <a:extLst>
              <a:ext uri="{FF2B5EF4-FFF2-40B4-BE49-F238E27FC236}">
                <a16:creationId xmlns:a16="http://schemas.microsoft.com/office/drawing/2014/main" id="{EDE68054-B1F5-4B63-BB68-223256FC007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885544"/>
            <a:ext cx="144583" cy="153514"/>
          </a:xfrm>
          <a:prstGeom prst="rect">
            <a:avLst/>
          </a:prstGeom>
        </p:spPr>
      </p:pic>
      <p:pic>
        <p:nvPicPr>
          <p:cNvPr id="438" name="그림 437">
            <a:extLst>
              <a:ext uri="{FF2B5EF4-FFF2-40B4-BE49-F238E27FC236}">
                <a16:creationId xmlns:a16="http://schemas.microsoft.com/office/drawing/2014/main" id="{75616B68-5B9A-4E89-BD76-D48FC9FC2F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885544"/>
            <a:ext cx="152398" cy="152956"/>
          </a:xfrm>
          <a:prstGeom prst="rect">
            <a:avLst/>
          </a:prstGeom>
        </p:spPr>
      </p:pic>
      <p:pic>
        <p:nvPicPr>
          <p:cNvPr id="439" name="그림 438">
            <a:extLst>
              <a:ext uri="{FF2B5EF4-FFF2-40B4-BE49-F238E27FC236}">
                <a16:creationId xmlns:a16="http://schemas.microsoft.com/office/drawing/2014/main" id="{14B9E6B4-FB8C-4AFB-B408-269168A412C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870071"/>
            <a:ext cx="118375" cy="123345"/>
          </a:xfrm>
          <a:prstGeom prst="rect">
            <a:avLst/>
          </a:prstGeom>
        </p:spPr>
      </p:pic>
      <p:grpSp>
        <p:nvGrpSpPr>
          <p:cNvPr id="440" name="그룹 439">
            <a:extLst>
              <a:ext uri="{FF2B5EF4-FFF2-40B4-BE49-F238E27FC236}">
                <a16:creationId xmlns:a16="http://schemas.microsoft.com/office/drawing/2014/main" id="{C54E98FA-D8E7-45E1-A337-2310006BA090}"/>
              </a:ext>
            </a:extLst>
          </p:cNvPr>
          <p:cNvGrpSpPr/>
          <p:nvPr/>
        </p:nvGrpSpPr>
        <p:grpSpPr>
          <a:xfrm>
            <a:off x="6277963" y="494960"/>
            <a:ext cx="174914" cy="195329"/>
            <a:chOff x="953708" y="1822350"/>
            <a:chExt cx="174914" cy="195329"/>
          </a:xfrm>
        </p:grpSpPr>
        <p:sp>
          <p:nvSpPr>
            <p:cNvPr id="526" name="순서도: 수동 입력 525">
              <a:extLst>
                <a:ext uri="{FF2B5EF4-FFF2-40B4-BE49-F238E27FC236}">
                  <a16:creationId xmlns:a16="http://schemas.microsoft.com/office/drawing/2014/main" id="{7219A54A-E68D-4B50-A7A3-C5225E3D7C62}"/>
                </a:ext>
              </a:extLst>
            </p:cNvPr>
            <p:cNvSpPr/>
            <p:nvPr/>
          </p:nvSpPr>
          <p:spPr>
            <a:xfrm rot="10800000">
              <a:off x="979136" y="1857052"/>
              <a:ext cx="27851" cy="102485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순서도: 병합 526">
              <a:extLst>
                <a:ext uri="{FF2B5EF4-FFF2-40B4-BE49-F238E27FC236}">
                  <a16:creationId xmlns:a16="http://schemas.microsoft.com/office/drawing/2014/main" id="{B41756B4-F959-4E00-9846-59A519E71F39}"/>
                </a:ext>
              </a:extLst>
            </p:cNvPr>
            <p:cNvSpPr/>
            <p:nvPr/>
          </p:nvSpPr>
          <p:spPr>
            <a:xfrm rot="16200000">
              <a:off x="1006730" y="1895786"/>
              <a:ext cx="134394" cy="10939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B2720720-338A-49A8-A3B8-50E52FEC85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135" y="1928265"/>
              <a:ext cx="44430" cy="444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9" name="그림 528">
              <a:extLst>
                <a:ext uri="{FF2B5EF4-FFF2-40B4-BE49-F238E27FC236}">
                  <a16:creationId xmlns:a16="http://schemas.microsoft.com/office/drawing/2014/main" id="{46B53EEF-98CC-4172-B80C-9776B4AB3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8818"/>
            <a:stretch/>
          </p:blipFill>
          <p:spPr>
            <a:xfrm>
              <a:off x="953708" y="1822350"/>
              <a:ext cx="106059" cy="47968"/>
            </a:xfrm>
            <a:prstGeom prst="rect">
              <a:avLst/>
            </a:prstGeom>
          </p:spPr>
        </p:pic>
      </p:grp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1F29B5B9-1AA9-4DE7-9ACC-3DB087A23819}"/>
              </a:ext>
            </a:extLst>
          </p:cNvPr>
          <p:cNvGrpSpPr/>
          <p:nvPr/>
        </p:nvGrpSpPr>
        <p:grpSpPr>
          <a:xfrm>
            <a:off x="6287032" y="278477"/>
            <a:ext cx="370608" cy="284595"/>
            <a:chOff x="962777" y="1529782"/>
            <a:chExt cx="370608" cy="284595"/>
          </a:xfrm>
        </p:grpSpPr>
        <p:sp>
          <p:nvSpPr>
            <p:cNvPr id="520" name="팔각형 519">
              <a:extLst>
                <a:ext uri="{FF2B5EF4-FFF2-40B4-BE49-F238E27FC236}">
                  <a16:creationId xmlns:a16="http://schemas.microsoft.com/office/drawing/2014/main" id="{FEA95BBF-E526-4866-BF67-366E6452E82B}"/>
                </a:ext>
              </a:extLst>
            </p:cNvPr>
            <p:cNvSpPr/>
            <p:nvPr/>
          </p:nvSpPr>
          <p:spPr>
            <a:xfrm>
              <a:off x="964933" y="1529782"/>
              <a:ext cx="368452" cy="135943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팔각형 520">
              <a:extLst>
                <a:ext uri="{FF2B5EF4-FFF2-40B4-BE49-F238E27FC236}">
                  <a16:creationId xmlns:a16="http://schemas.microsoft.com/office/drawing/2014/main" id="{8318E819-700A-42DD-B0D0-1E25A47FA121}"/>
                </a:ext>
              </a:extLst>
            </p:cNvPr>
            <p:cNvSpPr/>
            <p:nvPr/>
          </p:nvSpPr>
          <p:spPr>
            <a:xfrm>
              <a:off x="964933" y="1678434"/>
              <a:ext cx="368452" cy="135943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팔각형 521">
              <a:extLst>
                <a:ext uri="{FF2B5EF4-FFF2-40B4-BE49-F238E27FC236}">
                  <a16:creationId xmlns:a16="http://schemas.microsoft.com/office/drawing/2014/main" id="{9E611822-ED7C-4B5C-BFC4-AE8C162075A1}"/>
                </a:ext>
              </a:extLst>
            </p:cNvPr>
            <p:cNvSpPr/>
            <p:nvPr/>
          </p:nvSpPr>
          <p:spPr>
            <a:xfrm>
              <a:off x="1103448" y="1552473"/>
              <a:ext cx="216140" cy="90974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팔각형 522">
              <a:extLst>
                <a:ext uri="{FF2B5EF4-FFF2-40B4-BE49-F238E27FC236}">
                  <a16:creationId xmlns:a16="http://schemas.microsoft.com/office/drawing/2014/main" id="{EB8BFAE4-632E-4B6B-BE65-CBE1CB230455}"/>
                </a:ext>
              </a:extLst>
            </p:cNvPr>
            <p:cNvSpPr/>
            <p:nvPr/>
          </p:nvSpPr>
          <p:spPr>
            <a:xfrm>
              <a:off x="1103448" y="1700918"/>
              <a:ext cx="216140" cy="90974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4" name="그림 523">
              <a:extLst>
                <a:ext uri="{FF2B5EF4-FFF2-40B4-BE49-F238E27FC236}">
                  <a16:creationId xmlns:a16="http://schemas.microsoft.com/office/drawing/2014/main" id="{668B0953-2A5F-4886-870D-A26143E9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4933" y="1560778"/>
              <a:ext cx="147585" cy="82669"/>
            </a:xfrm>
            <a:prstGeom prst="rect">
              <a:avLst/>
            </a:prstGeom>
          </p:spPr>
        </p:pic>
        <p:pic>
          <p:nvPicPr>
            <p:cNvPr id="525" name="그림 524">
              <a:extLst>
                <a:ext uri="{FF2B5EF4-FFF2-40B4-BE49-F238E27FC236}">
                  <a16:creationId xmlns:a16="http://schemas.microsoft.com/office/drawing/2014/main" id="{4F860D18-50C7-4E7D-92FB-03ABE3C5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2777" y="1708341"/>
              <a:ext cx="147585" cy="82669"/>
            </a:xfrm>
            <a:prstGeom prst="rect">
              <a:avLst/>
            </a:prstGeom>
          </p:spPr>
        </p:pic>
      </p:grpSp>
      <p:pic>
        <p:nvPicPr>
          <p:cNvPr id="555" name="그림 554">
            <a:extLst>
              <a:ext uri="{FF2B5EF4-FFF2-40B4-BE49-F238E27FC236}">
                <a16:creationId xmlns:a16="http://schemas.microsoft.com/office/drawing/2014/main" id="{1D2A24C2-D118-4AB8-A79F-48A2087BDAA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32530" y="5972159"/>
            <a:ext cx="249289" cy="329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11C183-51CB-46E8-9494-CFA7754D76B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38546" y="3150106"/>
            <a:ext cx="5047926" cy="30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3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D2081C-8091-40C6-ADCE-12D03E41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813210" y="2183761"/>
            <a:ext cx="5041829" cy="30238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D1F11-14CD-48E6-985D-7C46B59F2707}"/>
              </a:ext>
            </a:extLst>
          </p:cNvPr>
          <p:cNvSpPr/>
          <p:nvPr/>
        </p:nvSpPr>
        <p:spPr>
          <a:xfrm>
            <a:off x="3841191" y="2215763"/>
            <a:ext cx="2492933" cy="2959200"/>
          </a:xfrm>
          <a:prstGeom prst="rect">
            <a:avLst/>
          </a:prstGeom>
          <a:noFill/>
          <a:ln w="57150" cmpd="thickThin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88D57787-6972-45F3-8EA6-37D05A992D74}"/>
              </a:ext>
            </a:extLst>
          </p:cNvPr>
          <p:cNvCxnSpPr>
            <a:cxnSpLocks/>
            <a:stCxn id="6" idx="3"/>
          </p:cNvCxnSpPr>
          <p:nvPr/>
        </p:nvCxnSpPr>
        <p:spPr>
          <a:xfrm rot="10800000" flipV="1">
            <a:off x="5543808" y="2885820"/>
            <a:ext cx="888369" cy="356107"/>
          </a:xfrm>
          <a:prstGeom prst="curvedConnector2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DA0D0EE-E582-4F2F-B4C3-1409C1F2151C}"/>
              </a:ext>
            </a:extLst>
          </p:cNvPr>
          <p:cNvSpPr>
            <a:spLocks noChangeAspect="1"/>
          </p:cNvSpPr>
          <p:nvPr/>
        </p:nvSpPr>
        <p:spPr>
          <a:xfrm rot="5400000">
            <a:off x="6424265" y="2822378"/>
            <a:ext cx="142708" cy="126886"/>
          </a:xfrm>
          <a:prstGeom prst="triangle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E13F508-52EF-4C3B-B05D-B1373EF5069B}"/>
              </a:ext>
            </a:extLst>
          </p:cNvPr>
          <p:cNvSpPr>
            <a:spLocks noChangeAspect="1"/>
          </p:cNvSpPr>
          <p:nvPr/>
        </p:nvSpPr>
        <p:spPr>
          <a:xfrm rot="16200000">
            <a:off x="6551151" y="2822378"/>
            <a:ext cx="142708" cy="126886"/>
          </a:xfrm>
          <a:prstGeom prst="triangle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A980E0D9-9584-4902-83F7-DFB829A5F435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6919614" y="2652156"/>
            <a:ext cx="595565" cy="1062896"/>
          </a:xfrm>
          <a:prstGeom prst="curvedConnector2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22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C8E41C-50C7-422A-AA10-EA9890DE4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1" t="15870" r="15788" b="23391"/>
          <a:stretch/>
        </p:blipFill>
        <p:spPr>
          <a:xfrm>
            <a:off x="3280704" y="1241700"/>
            <a:ext cx="6285959" cy="37733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77B19-5D2A-482F-ADB0-D4927AD1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15" y="2384411"/>
            <a:ext cx="758379" cy="1196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AFA824-68CA-4F46-81E9-20349D95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195" y="2384411"/>
            <a:ext cx="758379" cy="1196706"/>
          </a:xfrm>
          <a:prstGeom prst="rect">
            <a:avLst/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31C335-A3AC-4D64-B268-A8F8F12FF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75" y="2384411"/>
            <a:ext cx="883613" cy="1196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1EBAF-0E07-43C2-BA1D-DF33D613A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09" y="3042615"/>
            <a:ext cx="758379" cy="11967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C06488-C3F2-4EE6-B424-EDF0584BA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118" y="3042618"/>
            <a:ext cx="862740" cy="1196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FB72AE-2E79-46CB-B250-63B403E1F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288" y="3042615"/>
            <a:ext cx="982267" cy="11967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AE6C43-232A-406A-AAD2-0E836600015C}"/>
              </a:ext>
            </a:extLst>
          </p:cNvPr>
          <p:cNvGrpSpPr>
            <a:grpSpLocks noChangeAspect="1"/>
          </p:cNvGrpSpPr>
          <p:nvPr/>
        </p:nvGrpSpPr>
        <p:grpSpPr>
          <a:xfrm>
            <a:off x="7312462" y="2368169"/>
            <a:ext cx="1490400" cy="1776353"/>
            <a:chOff x="7602319" y="2116959"/>
            <a:chExt cx="1079690" cy="12868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52260-0AB3-4A8D-8476-92FE207E4964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D5D9DD-05E8-414B-AB58-468DAEE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8C3022-2124-42B1-80E9-8654A829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933AB4-FCF6-4EF4-940B-9BB8BEC4C27F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10B0F3-8AAD-463B-A336-1ECAA24D65E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855598BC-CB76-4D2F-9FF1-2B21711C5CC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072E21-1956-4BF6-B84D-2317BC1F6A2F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칠각형 24">
              <a:extLst>
                <a:ext uri="{FF2B5EF4-FFF2-40B4-BE49-F238E27FC236}">
                  <a16:creationId xmlns:a16="http://schemas.microsoft.com/office/drawing/2014/main" id="{F19BA509-04B2-4568-A4E2-2F9BF2FDC6B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69EEA4-BE05-4FA5-AFD2-6FC20A433A8C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484DC54B-97CD-4A0C-A461-5E47A9609E5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485BEA-BE67-4579-9274-9EEF6EAB87AA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칠각형 28">
              <a:extLst>
                <a:ext uri="{FF2B5EF4-FFF2-40B4-BE49-F238E27FC236}">
                  <a16:creationId xmlns:a16="http://schemas.microsoft.com/office/drawing/2014/main" id="{0DDAE044-F1A1-498C-BD7B-366C1773AF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B159BA-948A-4118-97F6-17BF850F740E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C7222B-A3B0-4F83-BEC6-9102C39E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1A811A-D145-457F-AE0B-1BBC70A29B68}"/>
              </a:ext>
            </a:extLst>
          </p:cNvPr>
          <p:cNvSpPr>
            <a:spLocks noChangeAspect="1"/>
          </p:cNvSpPr>
          <p:nvPr/>
        </p:nvSpPr>
        <p:spPr>
          <a:xfrm>
            <a:off x="3619744" y="3819214"/>
            <a:ext cx="6285959" cy="3773371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7DE57D-F96C-45B8-A184-2EC1D353F1FC}"/>
              </a:ext>
            </a:extLst>
          </p:cNvPr>
          <p:cNvSpPr>
            <a:spLocks noChangeAspect="1"/>
          </p:cNvSpPr>
          <p:nvPr/>
        </p:nvSpPr>
        <p:spPr>
          <a:xfrm>
            <a:off x="-269400" y="4239321"/>
            <a:ext cx="2520000" cy="3025440"/>
          </a:xfrm>
          <a:prstGeom prst="rect">
            <a:avLst/>
          </a:prstGeom>
          <a:noFill/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433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C8E41C-50C7-422A-AA10-EA9890DE4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9488" r="58303" b="31811"/>
          <a:stretch/>
        </p:blipFill>
        <p:spPr>
          <a:xfrm>
            <a:off x="2650772" y="1466452"/>
            <a:ext cx="2513987" cy="3025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77B19-5D2A-482F-ADB0-D4927AD1F5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1515" y="2384411"/>
            <a:ext cx="758379" cy="1196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AFA824-68CA-4F46-81E9-20349D95B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95" y="2384411"/>
            <a:ext cx="758379" cy="119670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31C335-A3AC-4D64-B268-A8F8F12FF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75" y="2384411"/>
            <a:ext cx="883613" cy="1196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1EBAF-0E07-43C2-BA1D-DF33D613AE1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6409" y="3042615"/>
            <a:ext cx="758379" cy="11967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C06488-C3F2-4EE6-B424-EDF0584BA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1118" y="3042618"/>
            <a:ext cx="862740" cy="1196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FB72AE-2E79-46CB-B250-63B403E1F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0288" y="3042615"/>
            <a:ext cx="982267" cy="11967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AE6C43-232A-406A-AAD2-0E836600015C}"/>
              </a:ext>
            </a:extLst>
          </p:cNvPr>
          <p:cNvGrpSpPr>
            <a:grpSpLocks noChangeAspect="1"/>
          </p:cNvGrpSpPr>
          <p:nvPr/>
        </p:nvGrpSpPr>
        <p:grpSpPr>
          <a:xfrm>
            <a:off x="7312462" y="2368169"/>
            <a:ext cx="1490400" cy="1776353"/>
            <a:chOff x="7602319" y="2116959"/>
            <a:chExt cx="1079690" cy="12868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52260-0AB3-4A8D-8476-92FE207E4964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D5D9DD-05E8-414B-AB58-468DAEE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8C3022-2124-42B1-80E9-8654A829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933AB4-FCF6-4EF4-940B-9BB8BEC4C27F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10B0F3-8AAD-463B-A336-1ECAA24D65E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855598BC-CB76-4D2F-9FF1-2B21711C5CC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072E21-1956-4BF6-B84D-2317BC1F6A2F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칠각형 24">
              <a:extLst>
                <a:ext uri="{FF2B5EF4-FFF2-40B4-BE49-F238E27FC236}">
                  <a16:creationId xmlns:a16="http://schemas.microsoft.com/office/drawing/2014/main" id="{F19BA509-04B2-4568-A4E2-2F9BF2FDC6B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69EEA4-BE05-4FA5-AFD2-6FC20A433A8C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484DC54B-97CD-4A0C-A461-5E47A9609E5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485BEA-BE67-4579-9274-9EEF6EAB87AA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칠각형 28">
              <a:extLst>
                <a:ext uri="{FF2B5EF4-FFF2-40B4-BE49-F238E27FC236}">
                  <a16:creationId xmlns:a16="http://schemas.microsoft.com/office/drawing/2014/main" id="{0DDAE044-F1A1-498C-BD7B-366C1773AF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B159BA-948A-4118-97F6-17BF850F740E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C7222B-A3B0-4F83-BEC6-9102C39E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A1DAD0-CD48-42BB-B009-25115030A441}"/>
              </a:ext>
            </a:extLst>
          </p:cNvPr>
          <p:cNvSpPr>
            <a:spLocks noChangeAspect="1"/>
          </p:cNvSpPr>
          <p:nvPr/>
        </p:nvSpPr>
        <p:spPr>
          <a:xfrm>
            <a:off x="10415016" y="5103249"/>
            <a:ext cx="1708912" cy="102583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DE4127-09E6-44BA-8058-BDE287CB0417}"/>
              </a:ext>
            </a:extLst>
          </p:cNvPr>
          <p:cNvSpPr>
            <a:spLocks noChangeAspect="1"/>
          </p:cNvSpPr>
          <p:nvPr/>
        </p:nvSpPr>
        <p:spPr>
          <a:xfrm>
            <a:off x="2650772" y="2920602"/>
            <a:ext cx="2520000" cy="3025440"/>
          </a:xfrm>
          <a:prstGeom prst="rect">
            <a:avLst/>
          </a:prstGeom>
          <a:noFill/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50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C8E41C-50C7-422A-AA10-EA9890DE44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4" y="255774"/>
            <a:ext cx="10353946" cy="6212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77B19-5D2A-482F-ADB0-D4927AD1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15" y="2384411"/>
            <a:ext cx="758379" cy="1196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AFA824-68CA-4F46-81E9-20349D95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195" y="2384411"/>
            <a:ext cx="758379" cy="119670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31C335-A3AC-4D64-B268-A8F8F12FF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75" y="2384411"/>
            <a:ext cx="883613" cy="1196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1EBAF-0E07-43C2-BA1D-DF33D613A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09" y="3042615"/>
            <a:ext cx="758379" cy="11967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C06488-C3F2-4EE6-B424-EDF0584BA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118" y="3042618"/>
            <a:ext cx="862740" cy="1196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FB72AE-2E79-46CB-B250-63B403E1F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288" y="3042615"/>
            <a:ext cx="982267" cy="11967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AE6C43-232A-406A-AAD2-0E836600015C}"/>
              </a:ext>
            </a:extLst>
          </p:cNvPr>
          <p:cNvGrpSpPr>
            <a:grpSpLocks noChangeAspect="1"/>
          </p:cNvGrpSpPr>
          <p:nvPr/>
        </p:nvGrpSpPr>
        <p:grpSpPr>
          <a:xfrm>
            <a:off x="7312462" y="2368169"/>
            <a:ext cx="1490400" cy="1776353"/>
            <a:chOff x="7602319" y="2116959"/>
            <a:chExt cx="1079690" cy="12868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52260-0AB3-4A8D-8476-92FE207E4964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D5D9DD-05E8-414B-AB58-468DAEE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8C3022-2124-42B1-80E9-8654A829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933AB4-FCF6-4EF4-940B-9BB8BEC4C27F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10B0F3-8AAD-463B-A336-1ECAA24D65E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855598BC-CB76-4D2F-9FF1-2B21711C5CC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072E21-1956-4BF6-B84D-2317BC1F6A2F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칠각형 24">
              <a:extLst>
                <a:ext uri="{FF2B5EF4-FFF2-40B4-BE49-F238E27FC236}">
                  <a16:creationId xmlns:a16="http://schemas.microsoft.com/office/drawing/2014/main" id="{F19BA509-04B2-4568-A4E2-2F9BF2FDC6B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69EEA4-BE05-4FA5-AFD2-6FC20A433A8C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484DC54B-97CD-4A0C-A461-5E47A9609E5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485BEA-BE67-4579-9274-9EEF6EAB87AA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칠각형 28">
              <a:extLst>
                <a:ext uri="{FF2B5EF4-FFF2-40B4-BE49-F238E27FC236}">
                  <a16:creationId xmlns:a16="http://schemas.microsoft.com/office/drawing/2014/main" id="{0DDAE044-F1A1-498C-BD7B-366C1773AF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B159BA-948A-4118-97F6-17BF850F740E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C7222B-A3B0-4F83-BEC6-9102C39E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A1DAD0-CD48-42BB-B009-25115030A441}"/>
              </a:ext>
            </a:extLst>
          </p:cNvPr>
          <p:cNvSpPr>
            <a:spLocks noChangeAspect="1"/>
          </p:cNvSpPr>
          <p:nvPr/>
        </p:nvSpPr>
        <p:spPr>
          <a:xfrm>
            <a:off x="10415016" y="5103249"/>
            <a:ext cx="1708912" cy="102583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DE4127-09E6-44BA-8058-BDE287CB0417}"/>
              </a:ext>
            </a:extLst>
          </p:cNvPr>
          <p:cNvSpPr>
            <a:spLocks noChangeAspect="1"/>
          </p:cNvSpPr>
          <p:nvPr/>
        </p:nvSpPr>
        <p:spPr>
          <a:xfrm>
            <a:off x="8198573" y="4469888"/>
            <a:ext cx="2520000" cy="3025440"/>
          </a:xfrm>
          <a:prstGeom prst="rect">
            <a:avLst/>
          </a:prstGeom>
          <a:noFill/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B63BB201-3AD8-44DF-80A4-A0B7FBD09670}"/>
              </a:ext>
            </a:extLst>
          </p:cNvPr>
          <p:cNvCxnSpPr>
            <a:cxnSpLocks/>
            <a:stCxn id="50" idx="3"/>
          </p:cNvCxnSpPr>
          <p:nvPr/>
        </p:nvCxnSpPr>
        <p:spPr>
          <a:xfrm rot="10800000" flipV="1">
            <a:off x="4385092" y="1854078"/>
            <a:ext cx="1510510" cy="677870"/>
          </a:xfrm>
          <a:prstGeom prst="curvedConnector2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495455CC-5704-4AC8-B5F0-C7928641EC02}"/>
              </a:ext>
            </a:extLst>
          </p:cNvPr>
          <p:cNvSpPr>
            <a:spLocks noChangeAspect="1"/>
          </p:cNvSpPr>
          <p:nvPr/>
        </p:nvSpPr>
        <p:spPr>
          <a:xfrm rot="5400000">
            <a:off x="5887691" y="1790635"/>
            <a:ext cx="142708" cy="126886"/>
          </a:xfrm>
          <a:prstGeom prst="triangle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B8FE362D-3F4A-4DE2-8EB9-0A6B4F335FFC}"/>
              </a:ext>
            </a:extLst>
          </p:cNvPr>
          <p:cNvSpPr>
            <a:spLocks noChangeAspect="1"/>
          </p:cNvSpPr>
          <p:nvPr/>
        </p:nvSpPr>
        <p:spPr>
          <a:xfrm rot="16200000">
            <a:off x="6014577" y="1790635"/>
            <a:ext cx="142708" cy="126886"/>
          </a:xfrm>
          <a:prstGeom prst="triangle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1459C6EA-5A2D-4B4F-888E-4BBBB123B128}"/>
              </a:ext>
            </a:extLst>
          </p:cNvPr>
          <p:cNvCxnSpPr>
            <a:cxnSpLocks/>
            <a:stCxn id="28" idx="0"/>
            <a:endCxn id="54" idx="3"/>
          </p:cNvCxnSpPr>
          <p:nvPr/>
        </p:nvCxnSpPr>
        <p:spPr>
          <a:xfrm rot="16200000" flipV="1">
            <a:off x="6661267" y="1342185"/>
            <a:ext cx="1011858" cy="2035644"/>
          </a:xfrm>
          <a:prstGeom prst="curvedConnector2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9C1593C-AAAD-4A42-A3BB-C6D6E04E603C}"/>
              </a:ext>
            </a:extLst>
          </p:cNvPr>
          <p:cNvGrpSpPr/>
          <p:nvPr/>
        </p:nvGrpSpPr>
        <p:grpSpPr>
          <a:xfrm>
            <a:off x="6029033" y="2865936"/>
            <a:ext cx="1549607" cy="240122"/>
            <a:chOff x="6029033" y="2865936"/>
            <a:chExt cx="1549607" cy="240122"/>
          </a:xfrm>
        </p:grpSpPr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D02C930E-ECF1-4088-AFA3-A0BA2F3A7DB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9033" y="2979172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연결선: 구부러짐 60">
              <a:extLst>
                <a:ext uri="{FF2B5EF4-FFF2-40B4-BE49-F238E27FC236}">
                  <a16:creationId xmlns:a16="http://schemas.microsoft.com/office/drawing/2014/main" id="{CFC29109-CA0A-463C-8920-212CE1E58E58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rot="16200000" flipH="1" flipV="1">
              <a:off x="6782896" y="2183427"/>
              <a:ext cx="113236" cy="1478253"/>
            </a:xfrm>
            <a:prstGeom prst="curvedConnector3">
              <a:avLst>
                <a:gd name="adj1" fmla="val -201879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73EAF1C-A7CF-41D9-B56D-B406F31695FB}"/>
              </a:ext>
            </a:extLst>
          </p:cNvPr>
          <p:cNvGrpSpPr/>
          <p:nvPr/>
        </p:nvGrpSpPr>
        <p:grpSpPr>
          <a:xfrm>
            <a:off x="5448410" y="2320968"/>
            <a:ext cx="2442176" cy="544968"/>
            <a:chOff x="5448410" y="2320968"/>
            <a:chExt cx="2442176" cy="544968"/>
          </a:xfrm>
        </p:grpSpPr>
        <p:cxnSp>
          <p:nvCxnSpPr>
            <p:cNvPr id="63" name="연결선: 구부러짐 62">
              <a:extLst>
                <a:ext uri="{FF2B5EF4-FFF2-40B4-BE49-F238E27FC236}">
                  <a16:creationId xmlns:a16="http://schemas.microsoft.com/office/drawing/2014/main" id="{7324139B-9277-4432-A7D4-BDB882791040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rot="16200000" flipV="1">
              <a:off x="6432691" y="1408041"/>
              <a:ext cx="544968" cy="2370822"/>
            </a:xfrm>
            <a:prstGeom prst="curvedConnector3">
              <a:avLst>
                <a:gd name="adj1" fmla="val 151852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0F68950C-E3CC-4DB0-88A0-D94C71F50DC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448410" y="2320968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4C511F9-6A92-4AE4-86C0-C4BD03DAE8BC}"/>
              </a:ext>
            </a:extLst>
          </p:cNvPr>
          <p:cNvGrpSpPr/>
          <p:nvPr/>
        </p:nvGrpSpPr>
        <p:grpSpPr>
          <a:xfrm>
            <a:off x="3228648" y="2326835"/>
            <a:ext cx="5252800" cy="779223"/>
            <a:chOff x="3228648" y="2326835"/>
            <a:chExt cx="5252800" cy="77922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CD71C6E-7B7D-48F4-B59D-E255F1E2FAB2}"/>
                </a:ext>
              </a:extLst>
            </p:cNvPr>
            <p:cNvGrpSpPr/>
            <p:nvPr/>
          </p:nvGrpSpPr>
          <p:grpSpPr>
            <a:xfrm>
              <a:off x="3732871" y="2865936"/>
              <a:ext cx="4748576" cy="240122"/>
              <a:chOff x="3732871" y="2865936"/>
              <a:chExt cx="4748576" cy="240122"/>
            </a:xfrm>
          </p:grpSpPr>
          <p:sp>
            <p:nvSpPr>
              <p:cNvPr id="75" name="이등변 삼각형 74">
                <a:extLst>
                  <a:ext uri="{FF2B5EF4-FFF2-40B4-BE49-F238E27FC236}">
                    <a16:creationId xmlns:a16="http://schemas.microsoft.com/office/drawing/2014/main" id="{644FADC6-549C-467E-961D-39862ED62E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732871" y="2979172"/>
                <a:ext cx="142708" cy="12688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연결선: 구부러짐 75">
                <a:extLst>
                  <a:ext uri="{FF2B5EF4-FFF2-40B4-BE49-F238E27FC236}">
                    <a16:creationId xmlns:a16="http://schemas.microsoft.com/office/drawing/2014/main" id="{F2476899-0EA7-4866-879C-1BEE8F1349EE}"/>
                  </a:ext>
                </a:extLst>
              </p:cNvPr>
              <p:cNvCxnSpPr>
                <a:cxnSpLocks/>
                <a:endCxn id="75" idx="3"/>
              </p:cNvCxnSpPr>
              <p:nvPr/>
            </p:nvCxnSpPr>
            <p:spPr>
              <a:xfrm rot="16200000" flipH="1" flipV="1">
                <a:off x="6086218" y="583943"/>
                <a:ext cx="113236" cy="4677222"/>
              </a:xfrm>
              <a:prstGeom prst="curvedConnector3">
                <a:avLst>
                  <a:gd name="adj1" fmla="val -6505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4E3C6C2-E253-4ECD-A0CF-788662B41F4D}"/>
                </a:ext>
              </a:extLst>
            </p:cNvPr>
            <p:cNvGrpSpPr/>
            <p:nvPr/>
          </p:nvGrpSpPr>
          <p:grpSpPr>
            <a:xfrm>
              <a:off x="3228648" y="2326835"/>
              <a:ext cx="5252800" cy="539101"/>
              <a:chOff x="3228648" y="2326835"/>
              <a:chExt cx="5252800" cy="539101"/>
            </a:xfrm>
          </p:grpSpPr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id="{1E9B6B36-1ECB-4BD7-BF33-E9FC246413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228648" y="2326835"/>
                <a:ext cx="142708" cy="12688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구부러짐 73">
                <a:extLst>
                  <a:ext uri="{FF2B5EF4-FFF2-40B4-BE49-F238E27FC236}">
                    <a16:creationId xmlns:a16="http://schemas.microsoft.com/office/drawing/2014/main" id="{2C83976A-4300-49CD-AF39-893A70FBF7A6}"/>
                  </a:ext>
                </a:extLst>
              </p:cNvPr>
              <p:cNvCxnSpPr>
                <a:cxnSpLocks/>
                <a:endCxn id="73" idx="3"/>
              </p:cNvCxnSpPr>
              <p:nvPr/>
            </p:nvCxnSpPr>
            <p:spPr>
              <a:xfrm rot="16200000" flipV="1">
                <a:off x="5621175" y="5663"/>
                <a:ext cx="539101" cy="5181445"/>
              </a:xfrm>
              <a:prstGeom prst="curvedConnector3">
                <a:avLst>
                  <a:gd name="adj1" fmla="val 256659"/>
                </a:avLst>
              </a:prstGeom>
              <a:ln w="25400">
                <a:solidFill>
                  <a:srgbClr val="C0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93647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C8E41C-50C7-422A-AA10-EA9890DE44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4" y="255774"/>
            <a:ext cx="10353946" cy="6212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77B19-5D2A-482F-ADB0-D4927AD1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15" y="2384411"/>
            <a:ext cx="758379" cy="1196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AFA824-68CA-4F46-81E9-20349D95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195" y="2384411"/>
            <a:ext cx="758379" cy="119670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31C335-A3AC-4D64-B268-A8F8F12FF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75" y="2384411"/>
            <a:ext cx="883613" cy="1196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1EBAF-0E07-43C2-BA1D-DF33D613A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09" y="3042615"/>
            <a:ext cx="758379" cy="11967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C06488-C3F2-4EE6-B424-EDF0584BA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118" y="3042618"/>
            <a:ext cx="862740" cy="1196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FB72AE-2E79-46CB-B250-63B403E1F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288" y="3042615"/>
            <a:ext cx="982267" cy="11967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AE6C43-232A-406A-AAD2-0E836600015C}"/>
              </a:ext>
            </a:extLst>
          </p:cNvPr>
          <p:cNvGrpSpPr>
            <a:grpSpLocks noChangeAspect="1"/>
          </p:cNvGrpSpPr>
          <p:nvPr/>
        </p:nvGrpSpPr>
        <p:grpSpPr>
          <a:xfrm>
            <a:off x="7312462" y="2368169"/>
            <a:ext cx="1490400" cy="1776353"/>
            <a:chOff x="7602319" y="2116959"/>
            <a:chExt cx="1079690" cy="12868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52260-0AB3-4A8D-8476-92FE207E4964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D5D9DD-05E8-414B-AB58-468DAEE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8C3022-2124-42B1-80E9-8654A829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933AB4-FCF6-4EF4-940B-9BB8BEC4C27F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10B0F3-8AAD-463B-A336-1ECAA24D65E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855598BC-CB76-4D2F-9FF1-2B21711C5CC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072E21-1956-4BF6-B84D-2317BC1F6A2F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칠각형 24">
              <a:extLst>
                <a:ext uri="{FF2B5EF4-FFF2-40B4-BE49-F238E27FC236}">
                  <a16:creationId xmlns:a16="http://schemas.microsoft.com/office/drawing/2014/main" id="{F19BA509-04B2-4568-A4E2-2F9BF2FDC6B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69EEA4-BE05-4FA5-AFD2-6FC20A433A8C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484DC54B-97CD-4A0C-A461-5E47A9609E5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485BEA-BE67-4579-9274-9EEF6EAB87AA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칠각형 28">
              <a:extLst>
                <a:ext uri="{FF2B5EF4-FFF2-40B4-BE49-F238E27FC236}">
                  <a16:creationId xmlns:a16="http://schemas.microsoft.com/office/drawing/2014/main" id="{0DDAE044-F1A1-498C-BD7B-366C1773AF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B159BA-948A-4118-97F6-17BF850F740E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C7222B-A3B0-4F83-BEC6-9102C39E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378805-D3CB-43CA-B81B-83427A2B58E0}"/>
              </a:ext>
            </a:extLst>
          </p:cNvPr>
          <p:cNvGrpSpPr/>
          <p:nvPr/>
        </p:nvGrpSpPr>
        <p:grpSpPr>
          <a:xfrm>
            <a:off x="6029033" y="2865936"/>
            <a:ext cx="1549607" cy="240122"/>
            <a:chOff x="6029033" y="2865936"/>
            <a:chExt cx="1549607" cy="240122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D52A03F-ECCF-4445-8172-9DF2F83F3EE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9033" y="2979172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66F6A32E-73DB-4C1E-A215-0C6D845F0DA3}"/>
                </a:ext>
              </a:extLst>
            </p:cNvPr>
            <p:cNvCxnSpPr>
              <a:cxnSpLocks/>
              <a:stCxn id="24" idx="0"/>
              <a:endCxn id="12" idx="3"/>
            </p:cNvCxnSpPr>
            <p:nvPr/>
          </p:nvCxnSpPr>
          <p:spPr>
            <a:xfrm rot="16200000" flipH="1" flipV="1">
              <a:off x="6782896" y="2183427"/>
              <a:ext cx="113236" cy="1478253"/>
            </a:xfrm>
            <a:prstGeom prst="curvedConnector3">
              <a:avLst>
                <a:gd name="adj1" fmla="val -201879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5587C2-6D61-4448-ACF5-CD594F55EE19}"/>
              </a:ext>
            </a:extLst>
          </p:cNvPr>
          <p:cNvGrpSpPr/>
          <p:nvPr/>
        </p:nvGrpSpPr>
        <p:grpSpPr>
          <a:xfrm>
            <a:off x="5448410" y="2320968"/>
            <a:ext cx="2442176" cy="544968"/>
            <a:chOff x="5448410" y="2320968"/>
            <a:chExt cx="2442176" cy="544968"/>
          </a:xfrm>
        </p:grpSpPr>
        <p:cxnSp>
          <p:nvCxnSpPr>
            <p:cNvPr id="33" name="연결선: 구부러짐 32">
              <a:extLst>
                <a:ext uri="{FF2B5EF4-FFF2-40B4-BE49-F238E27FC236}">
                  <a16:creationId xmlns:a16="http://schemas.microsoft.com/office/drawing/2014/main" id="{44EAC8B1-1381-46F0-A480-742406E86E25}"/>
                </a:ext>
              </a:extLst>
            </p:cNvPr>
            <p:cNvCxnSpPr>
              <a:cxnSpLocks/>
              <a:stCxn id="26" idx="0"/>
              <a:endCxn id="36" idx="3"/>
            </p:cNvCxnSpPr>
            <p:nvPr/>
          </p:nvCxnSpPr>
          <p:spPr>
            <a:xfrm rot="16200000" flipV="1">
              <a:off x="6432691" y="1408041"/>
              <a:ext cx="544968" cy="2370822"/>
            </a:xfrm>
            <a:prstGeom prst="curvedConnector3">
              <a:avLst>
                <a:gd name="adj1" fmla="val 151852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E1E0584C-0A3C-46D8-9EC0-E4F4FD793AA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448410" y="2320968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8151C7-CA9E-4EE5-BC7F-DAA44B75B3B4}"/>
              </a:ext>
            </a:extLst>
          </p:cNvPr>
          <p:cNvGrpSpPr/>
          <p:nvPr/>
        </p:nvGrpSpPr>
        <p:grpSpPr>
          <a:xfrm>
            <a:off x="4877638" y="2875874"/>
            <a:ext cx="3307381" cy="230184"/>
            <a:chOff x="4877638" y="2875874"/>
            <a:chExt cx="3307381" cy="230184"/>
          </a:xfrm>
        </p:grpSpPr>
        <p:cxnSp>
          <p:nvCxnSpPr>
            <p:cNvPr id="42" name="연결선: 구부러짐 41">
              <a:extLst>
                <a:ext uri="{FF2B5EF4-FFF2-40B4-BE49-F238E27FC236}">
                  <a16:creationId xmlns:a16="http://schemas.microsoft.com/office/drawing/2014/main" id="{15353696-CF4B-4BE7-9836-59D89D2AEF92}"/>
                </a:ext>
              </a:extLst>
            </p:cNvPr>
            <p:cNvCxnSpPr>
              <a:cxnSpLocks/>
              <a:stCxn id="28" idx="2"/>
              <a:endCxn id="44" idx="3"/>
            </p:cNvCxnSpPr>
            <p:nvPr/>
          </p:nvCxnSpPr>
          <p:spPr>
            <a:xfrm rot="5400000">
              <a:off x="6515357" y="1309510"/>
              <a:ext cx="103297" cy="3236026"/>
            </a:xfrm>
            <a:prstGeom prst="curvedConnector3">
              <a:avLst>
                <a:gd name="adj1" fmla="val -553975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882B5481-B0F3-4E19-8680-08D6773683C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877638" y="2979172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C3CDAE-767F-4AB9-9968-25A65793D9F3}"/>
              </a:ext>
            </a:extLst>
          </p:cNvPr>
          <p:cNvGrpSpPr/>
          <p:nvPr/>
        </p:nvGrpSpPr>
        <p:grpSpPr>
          <a:xfrm>
            <a:off x="3228648" y="2326835"/>
            <a:ext cx="5252800" cy="779223"/>
            <a:chOff x="3228648" y="2326835"/>
            <a:chExt cx="5252800" cy="77922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73E8CC1-A14A-42F5-A40E-F3CCD191AFBB}"/>
                </a:ext>
              </a:extLst>
            </p:cNvPr>
            <p:cNvGrpSpPr/>
            <p:nvPr/>
          </p:nvGrpSpPr>
          <p:grpSpPr>
            <a:xfrm>
              <a:off x="3732871" y="2865936"/>
              <a:ext cx="4748576" cy="240122"/>
              <a:chOff x="3732871" y="2865936"/>
              <a:chExt cx="4748576" cy="240122"/>
            </a:xfrm>
          </p:grpSpPr>
          <p:sp>
            <p:nvSpPr>
              <p:cNvPr id="51" name="이등변 삼각형 50">
                <a:extLst>
                  <a:ext uri="{FF2B5EF4-FFF2-40B4-BE49-F238E27FC236}">
                    <a16:creationId xmlns:a16="http://schemas.microsoft.com/office/drawing/2014/main" id="{7C00602D-39BD-417F-BBC1-00ACE31B7C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732871" y="2979172"/>
                <a:ext cx="142708" cy="12688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연결선: 구부러짐 51">
                <a:extLst>
                  <a:ext uri="{FF2B5EF4-FFF2-40B4-BE49-F238E27FC236}">
                    <a16:creationId xmlns:a16="http://schemas.microsoft.com/office/drawing/2014/main" id="{A107274F-2FB0-449A-AB18-47A6D257E5AE}"/>
                  </a:ext>
                </a:extLst>
              </p:cNvPr>
              <p:cNvCxnSpPr>
                <a:cxnSpLocks/>
                <a:stCxn id="30" idx="0"/>
                <a:endCxn id="51" idx="3"/>
              </p:cNvCxnSpPr>
              <p:nvPr/>
            </p:nvCxnSpPr>
            <p:spPr>
              <a:xfrm rot="16200000" flipH="1" flipV="1">
                <a:off x="6086218" y="583943"/>
                <a:ext cx="113236" cy="4677222"/>
              </a:xfrm>
              <a:prstGeom prst="curvedConnector3">
                <a:avLst>
                  <a:gd name="adj1" fmla="val -6505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CD3C10C-6FE7-4EBD-8A18-55AE20B5DB1E}"/>
                </a:ext>
              </a:extLst>
            </p:cNvPr>
            <p:cNvGrpSpPr/>
            <p:nvPr/>
          </p:nvGrpSpPr>
          <p:grpSpPr>
            <a:xfrm>
              <a:off x="3228648" y="2326835"/>
              <a:ext cx="5252800" cy="539101"/>
              <a:chOff x="3228648" y="2326835"/>
              <a:chExt cx="5252800" cy="539101"/>
            </a:xfrm>
          </p:grpSpPr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50C71E77-A225-4094-A08A-C7AC71A0AC2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228648" y="2326835"/>
                <a:ext cx="142708" cy="12688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4" name="연결선: 구부러짐 63">
                <a:extLst>
                  <a:ext uri="{FF2B5EF4-FFF2-40B4-BE49-F238E27FC236}">
                    <a16:creationId xmlns:a16="http://schemas.microsoft.com/office/drawing/2014/main" id="{C422A0C3-B86A-4EE3-973B-B8A43B20F4A7}"/>
                  </a:ext>
                </a:extLst>
              </p:cNvPr>
              <p:cNvCxnSpPr>
                <a:cxnSpLocks/>
                <a:stCxn id="30" idx="0"/>
                <a:endCxn id="57" idx="3"/>
              </p:cNvCxnSpPr>
              <p:nvPr/>
            </p:nvCxnSpPr>
            <p:spPr>
              <a:xfrm rot="16200000" flipV="1">
                <a:off x="5621175" y="5663"/>
                <a:ext cx="539101" cy="5181445"/>
              </a:xfrm>
              <a:prstGeom prst="curvedConnector3">
                <a:avLst>
                  <a:gd name="adj1" fmla="val 256659"/>
                </a:avLst>
              </a:prstGeom>
              <a:ln w="25400">
                <a:solidFill>
                  <a:srgbClr val="C0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A1DAD0-CD48-42BB-B009-25115030A441}"/>
              </a:ext>
            </a:extLst>
          </p:cNvPr>
          <p:cNvSpPr>
            <a:spLocks noChangeAspect="1"/>
          </p:cNvSpPr>
          <p:nvPr/>
        </p:nvSpPr>
        <p:spPr>
          <a:xfrm>
            <a:off x="10415016" y="5103249"/>
            <a:ext cx="1708912" cy="102583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DE4127-09E6-44BA-8058-BDE287CB0417}"/>
              </a:ext>
            </a:extLst>
          </p:cNvPr>
          <p:cNvSpPr>
            <a:spLocks noChangeAspect="1"/>
          </p:cNvSpPr>
          <p:nvPr/>
        </p:nvSpPr>
        <p:spPr>
          <a:xfrm>
            <a:off x="2650772" y="1466452"/>
            <a:ext cx="2520000" cy="3025440"/>
          </a:xfrm>
          <a:prstGeom prst="rect">
            <a:avLst/>
          </a:prstGeom>
          <a:noFill/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98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7D952-95DD-4386-9780-8BE1373CA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8" y="1487094"/>
            <a:ext cx="5044870" cy="3026922"/>
          </a:xfrm>
          <a:prstGeom prst="rect">
            <a:avLst/>
          </a:prstGeom>
        </p:spPr>
      </p:pic>
      <p:sp>
        <p:nvSpPr>
          <p:cNvPr id="6" name="팔각형 5">
            <a:extLst>
              <a:ext uri="{FF2B5EF4-FFF2-40B4-BE49-F238E27FC236}">
                <a16:creationId xmlns:a16="http://schemas.microsoft.com/office/drawing/2014/main" id="{650448F1-1666-47D1-9DC6-A907C94B3B05}"/>
              </a:ext>
            </a:extLst>
          </p:cNvPr>
          <p:cNvSpPr/>
          <p:nvPr/>
        </p:nvSpPr>
        <p:spPr>
          <a:xfrm>
            <a:off x="964933" y="1529782"/>
            <a:ext cx="368452" cy="135943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팔각형 6">
            <a:extLst>
              <a:ext uri="{FF2B5EF4-FFF2-40B4-BE49-F238E27FC236}">
                <a16:creationId xmlns:a16="http://schemas.microsoft.com/office/drawing/2014/main" id="{F477B686-C34E-4CBA-B722-0AF879EFDC7A}"/>
              </a:ext>
            </a:extLst>
          </p:cNvPr>
          <p:cNvSpPr/>
          <p:nvPr/>
        </p:nvSpPr>
        <p:spPr>
          <a:xfrm>
            <a:off x="964933" y="1678434"/>
            <a:ext cx="368452" cy="135943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12844A0F-1A50-4C39-BAB6-6E04BB229008}"/>
              </a:ext>
            </a:extLst>
          </p:cNvPr>
          <p:cNvSpPr/>
          <p:nvPr/>
        </p:nvSpPr>
        <p:spPr>
          <a:xfrm>
            <a:off x="1103448" y="1552473"/>
            <a:ext cx="216140" cy="90974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B24A5190-E282-4061-9318-791D54A33A9C}"/>
              </a:ext>
            </a:extLst>
          </p:cNvPr>
          <p:cNvSpPr/>
          <p:nvPr/>
        </p:nvSpPr>
        <p:spPr>
          <a:xfrm>
            <a:off x="1103448" y="1700918"/>
            <a:ext cx="216140" cy="90974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56C2BA-1DC7-4B02-8C00-5B5D3DF1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33" y="1560778"/>
            <a:ext cx="147585" cy="826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135FB6-CD86-420E-BB07-230BCBE0D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77" y="1708341"/>
            <a:ext cx="147585" cy="8266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E955E-F505-4D0A-9DB0-90610B7A06DD}"/>
              </a:ext>
            </a:extLst>
          </p:cNvPr>
          <p:cNvGrpSpPr/>
          <p:nvPr/>
        </p:nvGrpSpPr>
        <p:grpSpPr>
          <a:xfrm>
            <a:off x="941415" y="1994985"/>
            <a:ext cx="863545" cy="1756528"/>
            <a:chOff x="695325" y="1805667"/>
            <a:chExt cx="1417560" cy="28834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2DDAB4D-234F-4F57-A9B6-1105F5F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1805667"/>
              <a:ext cx="1417560" cy="2883446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3D7F0DF-9DB1-4C54-B655-AF8FE56F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412097"/>
              <a:ext cx="237341" cy="2520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331DFE4-4440-4175-9F9C-CB37723F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412097"/>
              <a:ext cx="250170" cy="25108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D7CBCBC-9FE6-4A89-B92E-7108BC08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48000"/>
            </a:blip>
            <a:stretch>
              <a:fillRect/>
            </a:stretch>
          </p:blipFill>
          <p:spPr>
            <a:xfrm>
              <a:off x="1842664" y="2386697"/>
              <a:ext cx="194320" cy="20247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F9D34B6-B476-4A30-8EED-494BB276F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715253"/>
              <a:ext cx="237341" cy="25200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19EDD64-AC0F-4B22-BA79-E4BEB8C7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715253"/>
              <a:ext cx="250170" cy="25108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944F33E-2329-4EA6-817F-EF5BCECF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2689853"/>
              <a:ext cx="194320" cy="20247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BC1996B-03C7-41C9-B4EB-D4B312BD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032698"/>
              <a:ext cx="237341" cy="25200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8B0EEC2-E1F5-4A65-9F6A-D5E41295D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032698"/>
              <a:ext cx="250170" cy="25108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E4AB0EC-4B08-4B50-8019-DA21A8C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007298"/>
              <a:ext cx="194320" cy="20247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71AFD0A-E379-4D30-8D4D-F439094A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350143"/>
              <a:ext cx="237341" cy="2520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188242B-0731-4979-A887-208B78A8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350143"/>
              <a:ext cx="250170" cy="25108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CA3CC77-CE7C-460B-9676-74396EEA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324743"/>
              <a:ext cx="194320" cy="20247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CC5D684-7271-47AE-855A-21EDBF1F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667588"/>
              <a:ext cx="237341" cy="252003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5A5A874-2BC2-4209-8B6E-3270AB6C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667588"/>
              <a:ext cx="250170" cy="251087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F8136F6-31B3-4C5F-9942-658DDA4F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642188"/>
              <a:ext cx="194320" cy="20247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361CB05-AC04-4B70-B2E4-1E46FC81F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985033"/>
              <a:ext cx="237341" cy="252003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EA3859A-C6A2-4EB8-A388-9C96985CB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985033"/>
              <a:ext cx="250170" cy="25108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436D757-F6D7-4093-84B1-93EB5013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959633"/>
              <a:ext cx="194320" cy="202478"/>
            </a:xfrm>
            <a:prstGeom prst="rect">
              <a:avLst/>
            </a:prstGeom>
          </p:spPr>
        </p:pic>
      </p:grpSp>
      <p:sp>
        <p:nvSpPr>
          <p:cNvPr id="13" name="팔각형 12">
            <a:extLst>
              <a:ext uri="{FF2B5EF4-FFF2-40B4-BE49-F238E27FC236}">
                <a16:creationId xmlns:a16="http://schemas.microsoft.com/office/drawing/2014/main" id="{50BD63A8-63CA-4AB5-8853-FED24716143B}"/>
              </a:ext>
            </a:extLst>
          </p:cNvPr>
          <p:cNvSpPr/>
          <p:nvPr/>
        </p:nvSpPr>
        <p:spPr>
          <a:xfrm>
            <a:off x="5775811" y="1500725"/>
            <a:ext cx="173105" cy="174950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98748B-6310-4ADC-86D3-768A1114F8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883409" y="1568498"/>
            <a:ext cx="175443" cy="444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CB1A7C-F437-41A9-BB1B-6080A901478E}"/>
              </a:ext>
            </a:extLst>
          </p:cNvPr>
          <p:cNvGrpSpPr/>
          <p:nvPr/>
        </p:nvGrpSpPr>
        <p:grpSpPr>
          <a:xfrm>
            <a:off x="5808891" y="1533984"/>
            <a:ext cx="109652" cy="109652"/>
            <a:chOff x="9819174" y="1677309"/>
            <a:chExt cx="180001" cy="1800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3A23698-CE3D-4FD4-93F6-030803F8132D}"/>
                </a:ext>
              </a:extLst>
            </p:cNvPr>
            <p:cNvGrpSpPr/>
            <p:nvPr/>
          </p:nvGrpSpPr>
          <p:grpSpPr>
            <a:xfrm>
              <a:off x="9819174" y="1677309"/>
              <a:ext cx="180001" cy="180000"/>
              <a:chOff x="9819174" y="1677309"/>
              <a:chExt cx="180001" cy="180000"/>
            </a:xfrm>
          </p:grpSpPr>
          <p:sp>
            <p:nvSpPr>
              <p:cNvPr id="45" name="팔각형 44">
                <a:extLst>
                  <a:ext uri="{FF2B5EF4-FFF2-40B4-BE49-F238E27FC236}">
                    <a16:creationId xmlns:a16="http://schemas.microsoft.com/office/drawing/2014/main" id="{9BCCE303-B61D-4AE6-8CA5-71E81E2B0219}"/>
                  </a:ext>
                </a:extLst>
              </p:cNvPr>
              <p:cNvSpPr/>
              <p:nvPr/>
            </p:nvSpPr>
            <p:spPr>
              <a:xfrm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팔각형 45">
                <a:extLst>
                  <a:ext uri="{FF2B5EF4-FFF2-40B4-BE49-F238E27FC236}">
                    <a16:creationId xmlns:a16="http://schemas.microsoft.com/office/drawing/2014/main" id="{54E84093-2195-4A26-A5D2-0952F8FCC790}"/>
                  </a:ext>
                </a:extLst>
              </p:cNvPr>
              <p:cNvSpPr/>
              <p:nvPr/>
            </p:nvSpPr>
            <p:spPr>
              <a:xfrm rot="5400000"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651EF3-0A71-4564-8627-A258CE5B7C99}"/>
                  </a:ext>
                </a:extLst>
              </p:cNvPr>
              <p:cNvGrpSpPr/>
              <p:nvPr/>
            </p:nvGrpSpPr>
            <p:grpSpPr>
              <a:xfrm rot="2700000">
                <a:off x="9819175" y="1677309"/>
                <a:ext cx="180000" cy="180000"/>
                <a:chOff x="10281172" y="1677309"/>
                <a:chExt cx="180000" cy="180000"/>
              </a:xfrm>
            </p:grpSpPr>
            <p:sp>
              <p:nvSpPr>
                <p:cNvPr id="48" name="팔각형 47">
                  <a:extLst>
                    <a:ext uri="{FF2B5EF4-FFF2-40B4-BE49-F238E27FC236}">
                      <a16:creationId xmlns:a16="http://schemas.microsoft.com/office/drawing/2014/main" id="{C5D1FCA1-0112-4B5E-A159-74D3BB4AE683}"/>
                    </a:ext>
                  </a:extLst>
                </p:cNvPr>
                <p:cNvSpPr/>
                <p:nvPr/>
              </p:nvSpPr>
              <p:spPr>
                <a:xfrm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팔각형 48">
                  <a:extLst>
                    <a:ext uri="{FF2B5EF4-FFF2-40B4-BE49-F238E27FC236}">
                      <a16:creationId xmlns:a16="http://schemas.microsoft.com/office/drawing/2014/main" id="{8EC7DEEB-4D8F-4B0B-9286-A1160DC40EB5}"/>
                    </a:ext>
                  </a:extLst>
                </p:cNvPr>
                <p:cNvSpPr/>
                <p:nvPr/>
              </p:nvSpPr>
              <p:spPr>
                <a:xfrm rot="5400000"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71B586A-EAF5-4B97-8E07-F4F07B9D3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6786" y="1709528"/>
              <a:ext cx="104775" cy="115561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팔각형 15">
            <a:extLst>
              <a:ext uri="{FF2B5EF4-FFF2-40B4-BE49-F238E27FC236}">
                <a16:creationId xmlns:a16="http://schemas.microsoft.com/office/drawing/2014/main" id="{30FC26E4-F44C-4FC6-B16F-2FFE784F1805}"/>
              </a:ext>
            </a:extLst>
          </p:cNvPr>
          <p:cNvSpPr/>
          <p:nvPr/>
        </p:nvSpPr>
        <p:spPr>
          <a:xfrm>
            <a:off x="5562217" y="1500725"/>
            <a:ext cx="173105" cy="174950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팔각형 16">
            <a:extLst>
              <a:ext uri="{FF2B5EF4-FFF2-40B4-BE49-F238E27FC236}">
                <a16:creationId xmlns:a16="http://schemas.microsoft.com/office/drawing/2014/main" id="{2D4FA8D9-FAA5-46D8-B6B9-C59201453176}"/>
              </a:ext>
            </a:extLst>
          </p:cNvPr>
          <p:cNvSpPr/>
          <p:nvPr/>
        </p:nvSpPr>
        <p:spPr>
          <a:xfrm>
            <a:off x="5134342" y="1529782"/>
            <a:ext cx="199309" cy="116834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팔각형 17">
            <a:extLst>
              <a:ext uri="{FF2B5EF4-FFF2-40B4-BE49-F238E27FC236}">
                <a16:creationId xmlns:a16="http://schemas.microsoft.com/office/drawing/2014/main" id="{577F3273-FCFA-458F-AB33-F0CB60CA1E29}"/>
              </a:ext>
            </a:extLst>
          </p:cNvPr>
          <p:cNvSpPr/>
          <p:nvPr/>
        </p:nvSpPr>
        <p:spPr>
          <a:xfrm>
            <a:off x="5291007" y="1510674"/>
            <a:ext cx="240837" cy="155052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D625A8-AE05-4253-BF8C-B6AAE5CB1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6759" y="1538923"/>
            <a:ext cx="100255" cy="948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0D786B-AC21-419E-AF1D-C0D6F2965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2389" y="1531987"/>
            <a:ext cx="178401" cy="1258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1B7C71-7E36-4F66-AB88-AC4C9B2F137C}"/>
              </a:ext>
            </a:extLst>
          </p:cNvPr>
          <p:cNvGrpSpPr/>
          <p:nvPr/>
        </p:nvGrpSpPr>
        <p:grpSpPr>
          <a:xfrm>
            <a:off x="5164870" y="1557684"/>
            <a:ext cx="84134" cy="63026"/>
            <a:chOff x="7608203" y="1384291"/>
            <a:chExt cx="138111" cy="103461"/>
          </a:xfrm>
        </p:grpSpPr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91CEFF20-A002-456E-A6A4-996B77E69415}"/>
                </a:ext>
              </a:extLst>
            </p:cNvPr>
            <p:cNvSpPr/>
            <p:nvPr/>
          </p:nvSpPr>
          <p:spPr>
            <a:xfrm flipH="1">
              <a:off x="7608203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E4ED9A87-C249-4030-8446-F4C7DF47C035}"/>
                </a:ext>
              </a:extLst>
            </p:cNvPr>
            <p:cNvSpPr/>
            <p:nvPr/>
          </p:nvSpPr>
          <p:spPr>
            <a:xfrm flipH="1">
              <a:off x="7672496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60825B-344F-4AD1-99D3-80CE605027CD}"/>
              </a:ext>
            </a:extLst>
          </p:cNvPr>
          <p:cNvGrpSpPr/>
          <p:nvPr/>
        </p:nvGrpSpPr>
        <p:grpSpPr>
          <a:xfrm>
            <a:off x="5503063" y="1713093"/>
            <a:ext cx="545496" cy="207169"/>
            <a:chOff x="8163366" y="1617741"/>
            <a:chExt cx="895465" cy="340080"/>
          </a:xfrm>
        </p:grpSpPr>
        <p:sp>
          <p:nvSpPr>
            <p:cNvPr id="38" name="팔각형 37">
              <a:extLst>
                <a:ext uri="{FF2B5EF4-FFF2-40B4-BE49-F238E27FC236}">
                  <a16:creationId xmlns:a16="http://schemas.microsoft.com/office/drawing/2014/main" id="{79B88130-2FD2-41E8-A2FF-93E13FB7A3F4}"/>
                </a:ext>
              </a:extLst>
            </p:cNvPr>
            <p:cNvSpPr/>
            <p:nvPr/>
          </p:nvSpPr>
          <p:spPr>
            <a:xfrm>
              <a:off x="8210611" y="1629446"/>
              <a:ext cx="684650" cy="287190"/>
            </a:xfrm>
            <a:prstGeom prst="octagon">
              <a:avLst>
                <a:gd name="adj" fmla="val 10495"/>
              </a:avLst>
            </a:prstGeom>
            <a:solidFill>
              <a:srgbClr val="701403"/>
            </a:solidFill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B711FC6-ABDE-4C72-A1B7-6AE94431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8787728" y="1732290"/>
              <a:ext cx="288000" cy="7293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0050FFD-7CC5-48C1-A298-5FB1ED80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3366" y="1617741"/>
              <a:ext cx="895465" cy="340080"/>
            </a:xfrm>
            <a:prstGeom prst="rect">
              <a:avLst/>
            </a:prstGeom>
          </p:spPr>
        </p:pic>
      </p:grpSp>
      <p:sp>
        <p:nvSpPr>
          <p:cNvPr id="34" name="순서도: 수동 입력 33">
            <a:extLst>
              <a:ext uri="{FF2B5EF4-FFF2-40B4-BE49-F238E27FC236}">
                <a16:creationId xmlns:a16="http://schemas.microsoft.com/office/drawing/2014/main" id="{4CEA3AEA-4082-40EF-A3F1-A595CE9FB14A}"/>
              </a:ext>
            </a:extLst>
          </p:cNvPr>
          <p:cNvSpPr/>
          <p:nvPr/>
        </p:nvSpPr>
        <p:spPr>
          <a:xfrm rot="10800000">
            <a:off x="979136" y="1857052"/>
            <a:ext cx="27851" cy="102485"/>
          </a:xfrm>
          <a:prstGeom prst="flowChartManualInpu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병합 34">
            <a:extLst>
              <a:ext uri="{FF2B5EF4-FFF2-40B4-BE49-F238E27FC236}">
                <a16:creationId xmlns:a16="http://schemas.microsoft.com/office/drawing/2014/main" id="{08D7FDA0-C9D6-4C82-A28E-533BC849F882}"/>
              </a:ext>
            </a:extLst>
          </p:cNvPr>
          <p:cNvSpPr/>
          <p:nvPr/>
        </p:nvSpPr>
        <p:spPr>
          <a:xfrm rot="16200000">
            <a:off x="1006730" y="1895785"/>
            <a:ext cx="134394" cy="109391"/>
          </a:xfrm>
          <a:prstGeom prst="flowChartMerg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A9E3C80-BB49-4D18-9EBA-32E0948AE4B5}"/>
              </a:ext>
            </a:extLst>
          </p:cNvPr>
          <p:cNvSpPr>
            <a:spLocks noChangeAspect="1"/>
          </p:cNvSpPr>
          <p:nvPr/>
        </p:nvSpPr>
        <p:spPr>
          <a:xfrm>
            <a:off x="979135" y="1928264"/>
            <a:ext cx="44430" cy="444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BF934E-4E4F-4D80-928C-E469782AFA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0330" y="1912114"/>
            <a:ext cx="209230" cy="7704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4EAE14-A703-444E-A7CE-5E4C2D3D1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883409" y="1972769"/>
            <a:ext cx="175443" cy="444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2ABE6E-5353-4B27-A5B2-6E8CE4C69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883409" y="2580599"/>
            <a:ext cx="175443" cy="4443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B53D581-A761-46F7-803D-43FEC10F4A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818"/>
          <a:stretch/>
        </p:blipFill>
        <p:spPr>
          <a:xfrm>
            <a:off x="953708" y="1822349"/>
            <a:ext cx="106059" cy="47968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DBE478E-94CA-44E0-99DB-8CC3CFF586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7765" y="2357391"/>
            <a:ext cx="399292" cy="630074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0BB623B-5AD9-459E-8BBF-95A1074AA08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82516" y="2537914"/>
            <a:ext cx="399292" cy="630074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778B4A97-F5A7-4AF6-BA0D-CE2C655F57E2}"/>
              </a:ext>
            </a:extLst>
          </p:cNvPr>
          <p:cNvGrpSpPr/>
          <p:nvPr/>
        </p:nvGrpSpPr>
        <p:grpSpPr>
          <a:xfrm>
            <a:off x="3234892" y="2893167"/>
            <a:ext cx="616879" cy="582393"/>
            <a:chOff x="5996786" y="5008438"/>
            <a:chExt cx="866195" cy="817771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5F74A4A9-B6A5-43B4-868E-5CEF489B8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98459" y="5596219"/>
              <a:ext cx="664522" cy="229990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A4CDCB72-2D6F-4982-90AE-88AF90E2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98459" y="5515060"/>
              <a:ext cx="460733" cy="213378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EE3098D2-E26A-4436-BFAF-2654622B1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96786" y="5008438"/>
              <a:ext cx="750835" cy="720000"/>
            </a:xfrm>
            <a:prstGeom prst="rect">
              <a:avLst/>
            </a:prstGeom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2AE731-612A-4F36-B058-904184991E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1767" y="5553161"/>
              <a:ext cx="130897" cy="1308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AB9075C-59BE-4180-82D8-BED54C114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14975" y="5536351"/>
              <a:ext cx="129830" cy="164516"/>
            </a:xfrm>
            <a:prstGeom prst="rect">
              <a:avLst/>
            </a:prstGeom>
          </p:spPr>
        </p:pic>
      </p:grpSp>
      <p:sp>
        <p:nvSpPr>
          <p:cNvPr id="95" name="칠각형 94">
            <a:extLst>
              <a:ext uri="{FF2B5EF4-FFF2-40B4-BE49-F238E27FC236}">
                <a16:creationId xmlns:a16="http://schemas.microsoft.com/office/drawing/2014/main" id="{7C9DECFF-FA00-462F-9A93-A8FDCCACF23F}"/>
              </a:ext>
            </a:extLst>
          </p:cNvPr>
          <p:cNvSpPr>
            <a:spLocks noChangeAspect="1"/>
          </p:cNvSpPr>
          <p:nvPr/>
        </p:nvSpPr>
        <p:spPr>
          <a:xfrm rot="10800000">
            <a:off x="3583665" y="2759424"/>
            <a:ext cx="136498" cy="131240"/>
          </a:xfrm>
          <a:prstGeom prst="heptago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C673151-E1B7-4158-B803-EC41CC636290}"/>
              </a:ext>
            </a:extLst>
          </p:cNvPr>
          <p:cNvSpPr/>
          <p:nvPr/>
        </p:nvSpPr>
        <p:spPr>
          <a:xfrm>
            <a:off x="3613457" y="2819916"/>
            <a:ext cx="76915" cy="5128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7598F17-21D1-4407-82B4-FFC5C1046375}"/>
              </a:ext>
            </a:extLst>
          </p:cNvPr>
          <p:cNvGrpSpPr>
            <a:grpSpLocks noChangeAspect="1"/>
          </p:cNvGrpSpPr>
          <p:nvPr/>
        </p:nvGrpSpPr>
        <p:grpSpPr>
          <a:xfrm>
            <a:off x="4090757" y="2154338"/>
            <a:ext cx="856713" cy="1021085"/>
            <a:chOff x="7602319" y="2116959"/>
            <a:chExt cx="1079690" cy="128684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34424D2-B7C5-4E9A-BDF5-B8B765A1A00C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5CD41B01-E656-4604-B4BA-C0EEE8E2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8EF66E50-D3A9-4EEF-B083-38FEA905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AF35599-0098-44AE-9F76-FF6DB4E73B2B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5F475BF-87EC-4D52-BE69-C1A863569B4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칠각형 127">
              <a:extLst>
                <a:ext uri="{FF2B5EF4-FFF2-40B4-BE49-F238E27FC236}">
                  <a16:creationId xmlns:a16="http://schemas.microsoft.com/office/drawing/2014/main" id="{3DB54792-270B-4BD3-A47E-4422615A352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74CB5C3-8585-4FDA-8238-5C57A40E54C6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칠각형 123">
              <a:extLst>
                <a:ext uri="{FF2B5EF4-FFF2-40B4-BE49-F238E27FC236}">
                  <a16:creationId xmlns:a16="http://schemas.microsoft.com/office/drawing/2014/main" id="{5078C625-9C31-4A4F-90BC-7F6E42D782F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7FC43C3-6FD1-4633-B004-DFA7F7B875E2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칠각형 118">
              <a:extLst>
                <a:ext uri="{FF2B5EF4-FFF2-40B4-BE49-F238E27FC236}">
                  <a16:creationId xmlns:a16="http://schemas.microsoft.com/office/drawing/2014/main" id="{10F854A4-027B-4670-B5A4-BA30C25859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49BA1E5-B293-4203-90DF-82DA4DAB5518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칠각형 113">
              <a:extLst>
                <a:ext uri="{FF2B5EF4-FFF2-40B4-BE49-F238E27FC236}">
                  <a16:creationId xmlns:a16="http://schemas.microsoft.com/office/drawing/2014/main" id="{AB1274C1-F83E-4B47-ABDD-A38110AA59A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1EC06EE-9799-4590-B390-B5E994681E21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855C5D3-04F3-439A-809E-D8E35C1F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34545C52-06DE-4A9D-A59B-DAB0A771023B}"/>
              </a:ext>
            </a:extLst>
          </p:cNvPr>
          <p:cNvSpPr/>
          <p:nvPr/>
        </p:nvSpPr>
        <p:spPr>
          <a:xfrm rot="10800000">
            <a:off x="3625965" y="2672367"/>
            <a:ext cx="57661" cy="51268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F2E7FB9-8619-44F9-B82B-7FE4A211EF1D}"/>
              </a:ext>
            </a:extLst>
          </p:cNvPr>
          <p:cNvSpPr/>
          <p:nvPr/>
        </p:nvSpPr>
        <p:spPr>
          <a:xfrm>
            <a:off x="1678578" y="3497083"/>
            <a:ext cx="216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997E0B0E-0706-4A51-AAD5-1F9D557A9D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2981" y="2422145"/>
            <a:ext cx="399244" cy="630000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4E561A32-3EB0-44CC-ABD7-A624BD44822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9865" y="2586899"/>
            <a:ext cx="465175" cy="63000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3B6D1068-11CC-4E67-8E73-523AD768C5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2384" y="2726991"/>
            <a:ext cx="454186" cy="630000"/>
          </a:xfrm>
          <a:prstGeom prst="rect">
            <a:avLst/>
          </a:prstGeom>
        </p:spPr>
      </p:pic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2A6FF463-50F2-4512-81CC-FB80B439AA4B}"/>
              </a:ext>
            </a:extLst>
          </p:cNvPr>
          <p:cNvCxnSpPr>
            <a:cxnSpLocks/>
            <a:stCxn id="129" idx="0"/>
            <a:endCxn id="76" idx="3"/>
          </p:cNvCxnSpPr>
          <p:nvPr/>
        </p:nvCxnSpPr>
        <p:spPr>
          <a:xfrm rot="16200000" flipH="1" flipV="1">
            <a:off x="3833328" y="2261932"/>
            <a:ext cx="231902" cy="588967"/>
          </a:xfrm>
          <a:prstGeom prst="curvedConnector3">
            <a:avLst>
              <a:gd name="adj1" fmla="val -9857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2A7183F2-AC20-44C5-9D10-BEC885DE6836}"/>
              </a:ext>
            </a:extLst>
          </p:cNvPr>
          <p:cNvSpPr/>
          <p:nvPr/>
        </p:nvSpPr>
        <p:spPr>
          <a:xfrm rot="10800000">
            <a:off x="3447312" y="2310234"/>
            <a:ext cx="57661" cy="51268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이등변 삼각형 147">
            <a:extLst>
              <a:ext uri="{FF2B5EF4-FFF2-40B4-BE49-F238E27FC236}">
                <a16:creationId xmlns:a16="http://schemas.microsoft.com/office/drawing/2014/main" id="{B846ED82-7D8E-46D6-BD57-A2A487A7F89D}"/>
              </a:ext>
            </a:extLst>
          </p:cNvPr>
          <p:cNvSpPr/>
          <p:nvPr/>
        </p:nvSpPr>
        <p:spPr>
          <a:xfrm rot="10800000">
            <a:off x="3170177" y="2486646"/>
            <a:ext cx="57661" cy="51268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6CC06CCA-C6C4-46F7-94A6-410C2C15122E}"/>
              </a:ext>
            </a:extLst>
          </p:cNvPr>
          <p:cNvCxnSpPr>
            <a:cxnSpLocks/>
            <a:stCxn id="129" idx="0"/>
            <a:endCxn id="146" idx="3"/>
          </p:cNvCxnSpPr>
          <p:nvPr/>
        </p:nvCxnSpPr>
        <p:spPr>
          <a:xfrm rot="16200000" flipV="1">
            <a:off x="3794837" y="1991540"/>
            <a:ext cx="130231" cy="767620"/>
          </a:xfrm>
          <a:prstGeom prst="curvedConnector3">
            <a:avLst>
              <a:gd name="adj1" fmla="val 202393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E41AA19-7B10-4FBC-9616-62FB82B38E44}"/>
              </a:ext>
            </a:extLst>
          </p:cNvPr>
          <p:cNvCxnSpPr>
            <a:cxnSpLocks/>
            <a:stCxn id="129" idx="0"/>
            <a:endCxn id="148" idx="3"/>
          </p:cNvCxnSpPr>
          <p:nvPr/>
        </p:nvCxnSpPr>
        <p:spPr>
          <a:xfrm rot="16200000" flipH="1" flipV="1">
            <a:off x="3698294" y="1941177"/>
            <a:ext cx="46181" cy="1044755"/>
          </a:xfrm>
          <a:prstGeom prst="curvedConnector3">
            <a:avLst>
              <a:gd name="adj1" fmla="val -747669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그림 155">
            <a:extLst>
              <a:ext uri="{FF2B5EF4-FFF2-40B4-BE49-F238E27FC236}">
                <a16:creationId xmlns:a16="http://schemas.microsoft.com/office/drawing/2014/main" id="{FFE42C4D-9F1B-49BF-973C-B9BEE3FBB0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87802" y="3520678"/>
            <a:ext cx="281140" cy="283311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38B4336-8185-4917-A556-E62FDED098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37505" y="3497083"/>
            <a:ext cx="194927" cy="277523"/>
          </a:xfrm>
          <a:prstGeom prst="rect">
            <a:avLst/>
          </a:prstGeom>
        </p:spPr>
      </p:pic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D11ACB5-3A15-4345-BD68-A4581AC2DBC5}"/>
              </a:ext>
            </a:extLst>
          </p:cNvPr>
          <p:cNvGrpSpPr/>
          <p:nvPr/>
        </p:nvGrpSpPr>
        <p:grpSpPr>
          <a:xfrm>
            <a:off x="2731179" y="3524808"/>
            <a:ext cx="715978" cy="68498"/>
            <a:chOff x="2731179" y="3524808"/>
            <a:chExt cx="715978" cy="68498"/>
          </a:xfrm>
        </p:grpSpPr>
        <p:sp>
          <p:nvSpPr>
            <p:cNvPr id="159" name="순서도: 수동 입력 158">
              <a:extLst>
                <a:ext uri="{FF2B5EF4-FFF2-40B4-BE49-F238E27FC236}">
                  <a16:creationId xmlns:a16="http://schemas.microsoft.com/office/drawing/2014/main" id="{A92909B9-4C1A-4160-8B65-F0588390E301}"/>
                </a:ext>
              </a:extLst>
            </p:cNvPr>
            <p:cNvSpPr/>
            <p:nvPr/>
          </p:nvSpPr>
          <p:spPr>
            <a:xfrm rot="5400000" flipH="1">
              <a:off x="3281723" y="3427872"/>
              <a:ext cx="68497" cy="262371"/>
            </a:xfrm>
            <a:prstGeom prst="flowChartManualInpu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D9BE094-1E5F-4C12-82EC-B8AD3447353B}"/>
                </a:ext>
              </a:extLst>
            </p:cNvPr>
            <p:cNvSpPr/>
            <p:nvPr/>
          </p:nvSpPr>
          <p:spPr>
            <a:xfrm rot="10800000" flipH="1">
              <a:off x="2731179" y="3524808"/>
              <a:ext cx="486987" cy="684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18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77D952-95DD-4386-9780-8BE1373CA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9" y="1187307"/>
            <a:ext cx="5044870" cy="302692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A78DB6E2-D2EF-4A97-8928-9248197E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40" y="2275652"/>
            <a:ext cx="771843" cy="920106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DBE478E-94CA-44E0-99DB-8CC3CFF5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39" y="2026504"/>
            <a:ext cx="456280" cy="720000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2FFB9174-6C30-404D-8F34-F831EDF4D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174" y="2041977"/>
            <a:ext cx="456280" cy="720000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D761E11C-0092-420E-8661-556D24C15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909" y="2026504"/>
            <a:ext cx="531628" cy="720000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0BB623B-5AD9-459E-8BBF-95A1074AA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270" y="2382065"/>
            <a:ext cx="456280" cy="720000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D06DB8B2-A704-4972-957E-5A9CC4B8E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0005" y="2380618"/>
            <a:ext cx="519070" cy="720000"/>
          </a:xfrm>
          <a:prstGeom prst="rect">
            <a:avLst/>
          </a:prstGeom>
        </p:spPr>
      </p:pic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84E709C-C527-49DD-B0C9-5B93343873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4412" y="5659611"/>
            <a:ext cx="518783" cy="522789"/>
          </a:xfrm>
          <a:prstGeom prst="rect">
            <a:avLst/>
          </a:prstGeom>
        </p:spPr>
      </p:pic>
      <p:sp>
        <p:nvSpPr>
          <p:cNvPr id="32" name="사다리꼴 31">
            <a:extLst>
              <a:ext uri="{FF2B5EF4-FFF2-40B4-BE49-F238E27FC236}">
                <a16:creationId xmlns:a16="http://schemas.microsoft.com/office/drawing/2014/main" id="{425E609A-C181-4029-8F5D-A9B1CB3D068E}"/>
              </a:ext>
            </a:extLst>
          </p:cNvPr>
          <p:cNvSpPr/>
          <p:nvPr/>
        </p:nvSpPr>
        <p:spPr>
          <a:xfrm rot="20655789">
            <a:off x="7489814" y="6235135"/>
            <a:ext cx="996792" cy="131534"/>
          </a:xfrm>
          <a:prstGeom prst="trapezoid">
            <a:avLst>
              <a:gd name="adj" fmla="val 299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0BA1819-68E3-4CCA-AAA8-ACEC5A530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0935" y="6075394"/>
            <a:ext cx="210280" cy="167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E27183-0686-4856-988C-BD1780696C5A}"/>
              </a:ext>
            </a:extLst>
          </p:cNvPr>
          <p:cNvSpPr txBox="1"/>
          <p:nvPr/>
        </p:nvSpPr>
        <p:spPr>
          <a:xfrm>
            <a:off x="8268749" y="5711689"/>
            <a:ext cx="16991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B28C64"/>
                </a:solidFill>
              </a:rPr>
              <a:t>10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EBEF5E-3083-4082-B0C5-449E56439415}"/>
              </a:ext>
            </a:extLst>
          </p:cNvPr>
          <p:cNvSpPr txBox="1"/>
          <p:nvPr/>
        </p:nvSpPr>
        <p:spPr>
          <a:xfrm>
            <a:off x="8272754" y="5906000"/>
            <a:ext cx="1699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28C64"/>
                </a:solidFill>
              </a:rPr>
              <a:t>20</a:t>
            </a:r>
            <a:endParaRPr lang="ko-KR" altLang="en-US" sz="1200" dirty="0">
              <a:solidFill>
                <a:srgbClr val="B28C64"/>
              </a:solidFill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1EBD1D6-E4D4-4659-9277-E2C4DE5D4861}"/>
              </a:ext>
            </a:extLst>
          </p:cNvPr>
          <p:cNvCxnSpPr>
            <a:cxnSpLocks/>
          </p:cNvCxnSpPr>
          <p:nvPr/>
        </p:nvCxnSpPr>
        <p:spPr>
          <a:xfrm flipV="1">
            <a:off x="8330935" y="5877170"/>
            <a:ext cx="51623" cy="1"/>
          </a:xfrm>
          <a:prstGeom prst="line">
            <a:avLst/>
          </a:prstGeom>
          <a:ln w="15875">
            <a:solidFill>
              <a:srgbClr val="B28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다리꼴 135">
            <a:extLst>
              <a:ext uri="{FF2B5EF4-FFF2-40B4-BE49-F238E27FC236}">
                <a16:creationId xmlns:a16="http://schemas.microsoft.com/office/drawing/2014/main" id="{3E369740-D748-400B-8B2C-F34EF171A87E}"/>
              </a:ext>
            </a:extLst>
          </p:cNvPr>
          <p:cNvSpPr/>
          <p:nvPr/>
        </p:nvSpPr>
        <p:spPr>
          <a:xfrm rot="20655789">
            <a:off x="1678120" y="5103571"/>
            <a:ext cx="540184" cy="71281"/>
          </a:xfrm>
          <a:prstGeom prst="trapezoid">
            <a:avLst>
              <a:gd name="adj" fmla="val 299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A59C3ED-0EC7-4C16-800C-5CF83783BFE6}"/>
              </a:ext>
            </a:extLst>
          </p:cNvPr>
          <p:cNvGrpSpPr/>
          <p:nvPr/>
        </p:nvGrpSpPr>
        <p:grpSpPr>
          <a:xfrm>
            <a:off x="1691653" y="4833611"/>
            <a:ext cx="80297" cy="79246"/>
            <a:chOff x="1738331" y="3636695"/>
            <a:chExt cx="80297" cy="79246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44D8E303-7596-4AF7-9B3C-C48AFC532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8331" y="3636695"/>
              <a:ext cx="78922" cy="79246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1390C01-9235-47DE-8328-A17F5FFE38EE}"/>
                </a:ext>
              </a:extLst>
            </p:cNvPr>
            <p:cNvSpPr txBox="1"/>
            <p:nvPr/>
          </p:nvSpPr>
          <p:spPr>
            <a:xfrm>
              <a:off x="1738331" y="3645540"/>
              <a:ext cx="80297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JP"/>
                </a:rPr>
                <a:t>Ⅲ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CD10E6F-076C-4BC2-A428-D5C914A15F5A}"/>
              </a:ext>
            </a:extLst>
          </p:cNvPr>
          <p:cNvGrpSpPr/>
          <p:nvPr/>
        </p:nvGrpSpPr>
        <p:grpSpPr>
          <a:xfrm>
            <a:off x="1691653" y="4945487"/>
            <a:ext cx="80297" cy="79246"/>
            <a:chOff x="1738331" y="3636695"/>
            <a:chExt cx="80297" cy="79246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9AC9A7C1-8BB1-41E9-A009-02607694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8331" y="3636695"/>
              <a:ext cx="78922" cy="79246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39F2794-5989-4586-9E1F-EAE1A79AB8A4}"/>
                </a:ext>
              </a:extLst>
            </p:cNvPr>
            <p:cNvSpPr txBox="1"/>
            <p:nvPr/>
          </p:nvSpPr>
          <p:spPr>
            <a:xfrm>
              <a:off x="1738331" y="3645540"/>
              <a:ext cx="80297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JP"/>
                </a:rPr>
                <a:t>Ⅳ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E7C0288-C28A-40CD-AEA3-551BEABB6030}"/>
              </a:ext>
            </a:extLst>
          </p:cNvPr>
          <p:cNvGrpSpPr/>
          <p:nvPr/>
        </p:nvGrpSpPr>
        <p:grpSpPr>
          <a:xfrm>
            <a:off x="337836" y="1200938"/>
            <a:ext cx="5107144" cy="2129445"/>
            <a:chOff x="337836" y="1200938"/>
            <a:chExt cx="5107144" cy="21294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5E955E-F505-4D0A-9DB0-90610B7A06DD}"/>
                </a:ext>
              </a:extLst>
            </p:cNvPr>
            <p:cNvGrpSpPr/>
            <p:nvPr/>
          </p:nvGrpSpPr>
          <p:grpSpPr>
            <a:xfrm>
              <a:off x="337836" y="1573855"/>
              <a:ext cx="863545" cy="1756528"/>
              <a:chOff x="695325" y="1805667"/>
              <a:chExt cx="1417560" cy="288344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2DDAB4D-234F-4F57-A9B6-1105F5F54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3D7F0DF-9DB1-4C54-B655-AF8FE56F7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331DFE4-4440-4175-9F9C-CB37723FA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D7CBCBC-9FE6-4A89-B92E-7108BC08A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F9D34B6-B476-4A30-8EED-494BB276F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19EDD64-AC0F-4B22-BA79-E4BEB8C7A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944F33E-2329-4EA6-817F-EF5BCECF0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BC1996B-03C7-41C9-B4EB-D4B312BD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58B0EEC2-E1F5-4A65-9F6A-D5E41295D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E4AB0EC-4B08-4B50-8019-DA21A8C69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71AFD0A-E379-4D30-8D4D-F439094A7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188242B-0731-4979-A887-208B78A80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CA3CC77-CE7C-460B-9676-74396EEAD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CC5D684-7271-47AE-855A-21EDBF1F7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5A5A874-2BC2-4209-8B6E-3270AB6C3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F8136F6-31B3-4C5F-9942-658DDA4FE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361CB05-AC04-4B70-B2E4-1E46FC81F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2EA3859A-C6A2-4EB8-A388-9C96985CB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7436D757-F6D7-4093-84B1-93EB50137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sp>
          <p:nvSpPr>
            <p:cNvPr id="13" name="팔각형 12">
              <a:extLst>
                <a:ext uri="{FF2B5EF4-FFF2-40B4-BE49-F238E27FC236}">
                  <a16:creationId xmlns:a16="http://schemas.microsoft.com/office/drawing/2014/main" id="{50BD63A8-63CA-4AB5-8853-FED24716143B}"/>
                </a:ext>
              </a:extLst>
            </p:cNvPr>
            <p:cNvSpPr/>
            <p:nvPr/>
          </p:nvSpPr>
          <p:spPr>
            <a:xfrm>
              <a:off x="5172232" y="1200938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298748B-6310-4ADC-86D3-768A1114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5400000" flipV="1">
              <a:off x="5279830" y="1268711"/>
              <a:ext cx="175443" cy="44430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CB1A7C-F437-41A9-BB1B-6080A901478E}"/>
                </a:ext>
              </a:extLst>
            </p:cNvPr>
            <p:cNvGrpSpPr/>
            <p:nvPr/>
          </p:nvGrpSpPr>
          <p:grpSpPr>
            <a:xfrm>
              <a:off x="5205312" y="1234197"/>
              <a:ext cx="109652" cy="109652"/>
              <a:chOff x="9819174" y="1677309"/>
              <a:chExt cx="180001" cy="1800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3A23698-CE3D-4FD4-93F6-030803F8132D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45" name="팔각형 44">
                  <a:extLst>
                    <a:ext uri="{FF2B5EF4-FFF2-40B4-BE49-F238E27FC236}">
                      <a16:creationId xmlns:a16="http://schemas.microsoft.com/office/drawing/2014/main" id="{9BCCE303-B61D-4AE6-8CA5-71E81E2B0219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팔각형 45">
                  <a:extLst>
                    <a:ext uri="{FF2B5EF4-FFF2-40B4-BE49-F238E27FC236}">
                      <a16:creationId xmlns:a16="http://schemas.microsoft.com/office/drawing/2014/main" id="{54E84093-2195-4A26-A5D2-0952F8FCC790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5651EF3-0A71-4564-8627-A258CE5B7C99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48" name="팔각형 47">
                    <a:extLst>
                      <a:ext uri="{FF2B5EF4-FFF2-40B4-BE49-F238E27FC236}">
                        <a16:creationId xmlns:a16="http://schemas.microsoft.com/office/drawing/2014/main" id="{C5D1FCA1-0112-4B5E-A159-74D3BB4AE683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팔각형 48">
                    <a:extLst>
                      <a:ext uri="{FF2B5EF4-FFF2-40B4-BE49-F238E27FC236}">
                        <a16:creationId xmlns:a16="http://schemas.microsoft.com/office/drawing/2014/main" id="{8EC7DEEB-4D8F-4B0B-9286-A1160DC40E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71B586A-EAF5-4B97-8E07-F4F07B9D3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팔각형 15">
              <a:extLst>
                <a:ext uri="{FF2B5EF4-FFF2-40B4-BE49-F238E27FC236}">
                  <a16:creationId xmlns:a16="http://schemas.microsoft.com/office/drawing/2014/main" id="{30FC26E4-F44C-4FC6-B16F-2FFE784F1805}"/>
                </a:ext>
              </a:extLst>
            </p:cNvPr>
            <p:cNvSpPr/>
            <p:nvPr/>
          </p:nvSpPr>
          <p:spPr>
            <a:xfrm>
              <a:off x="4958638" y="1200938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팔각형 16">
              <a:extLst>
                <a:ext uri="{FF2B5EF4-FFF2-40B4-BE49-F238E27FC236}">
                  <a16:creationId xmlns:a16="http://schemas.microsoft.com/office/drawing/2014/main" id="{2D4FA8D9-FAA5-46D8-B6B9-C59201453176}"/>
                </a:ext>
              </a:extLst>
            </p:cNvPr>
            <p:cNvSpPr/>
            <p:nvPr/>
          </p:nvSpPr>
          <p:spPr>
            <a:xfrm>
              <a:off x="4530763" y="1229995"/>
              <a:ext cx="199309" cy="116834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팔각형 17">
              <a:extLst>
                <a:ext uri="{FF2B5EF4-FFF2-40B4-BE49-F238E27FC236}">
                  <a16:creationId xmlns:a16="http://schemas.microsoft.com/office/drawing/2014/main" id="{577F3273-FCFA-458F-AB33-F0CB60CA1E29}"/>
                </a:ext>
              </a:extLst>
            </p:cNvPr>
            <p:cNvSpPr/>
            <p:nvPr/>
          </p:nvSpPr>
          <p:spPr>
            <a:xfrm>
              <a:off x="4687428" y="1210887"/>
              <a:ext cx="240837" cy="155052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625A8-AE05-4253-BF8C-B6AAE5CB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03180" y="1239137"/>
              <a:ext cx="100255" cy="9485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0D786B-AC21-419E-AF1D-C0D6F296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718810" y="1232201"/>
              <a:ext cx="178401" cy="125843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A1B7C71-7E36-4F66-AB88-AC4C9B2F137C}"/>
                </a:ext>
              </a:extLst>
            </p:cNvPr>
            <p:cNvGrpSpPr/>
            <p:nvPr/>
          </p:nvGrpSpPr>
          <p:grpSpPr>
            <a:xfrm>
              <a:off x="4561291" y="1257897"/>
              <a:ext cx="84134" cy="63026"/>
              <a:chOff x="7608203" y="1384291"/>
              <a:chExt cx="138111" cy="103461"/>
            </a:xfrm>
          </p:grpSpPr>
          <p:sp>
            <p:nvSpPr>
              <p:cNvPr id="41" name="화살표: 갈매기형 수장 40">
                <a:extLst>
                  <a:ext uri="{FF2B5EF4-FFF2-40B4-BE49-F238E27FC236}">
                    <a16:creationId xmlns:a16="http://schemas.microsoft.com/office/drawing/2014/main" id="{91CEFF20-A002-456E-A6A4-996B77E69415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화살표: 갈매기형 수장 41">
                <a:extLst>
                  <a:ext uri="{FF2B5EF4-FFF2-40B4-BE49-F238E27FC236}">
                    <a16:creationId xmlns:a16="http://schemas.microsoft.com/office/drawing/2014/main" id="{E4ED9A87-C249-4030-8446-F4C7DF47C035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060825B-344F-4AD1-99D3-80CE605027CD}"/>
                </a:ext>
              </a:extLst>
            </p:cNvPr>
            <p:cNvGrpSpPr/>
            <p:nvPr/>
          </p:nvGrpSpPr>
          <p:grpSpPr>
            <a:xfrm>
              <a:off x="4899484" y="1413307"/>
              <a:ext cx="545496" cy="207169"/>
              <a:chOff x="8163366" y="1617741"/>
              <a:chExt cx="895465" cy="340080"/>
            </a:xfrm>
          </p:grpSpPr>
          <p:sp>
            <p:nvSpPr>
              <p:cNvPr id="38" name="팔각형 37">
                <a:extLst>
                  <a:ext uri="{FF2B5EF4-FFF2-40B4-BE49-F238E27FC236}">
                    <a16:creationId xmlns:a16="http://schemas.microsoft.com/office/drawing/2014/main" id="{79B88130-2FD2-41E8-A2FF-93E13FB7A3F4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B711FC6-ABDE-4C72-A1B7-6AE94431C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0050FFD-7CC5-48C1-A298-5FB1ED805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BF934E-4E4F-4D80-928C-E469782A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46751" y="1612327"/>
              <a:ext cx="209230" cy="7704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4EAE14-A703-444E-A7CE-5E4C2D3D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5400000" flipV="1">
              <a:off x="5279830" y="1672983"/>
              <a:ext cx="175443" cy="4443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2ABE6E-5353-4B27-A5B2-6E8CE4C6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5400000" flipV="1">
              <a:off x="5279830" y="2280812"/>
              <a:ext cx="175443" cy="44430"/>
            </a:xfrm>
            <a:prstGeom prst="rect">
              <a:avLst/>
            </a:prstGeom>
          </p:spPr>
        </p:pic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47C2203-EFD1-4A23-974E-BB05EAB59619}"/>
                </a:ext>
              </a:extLst>
            </p:cNvPr>
            <p:cNvGrpSpPr/>
            <p:nvPr/>
          </p:nvGrpSpPr>
          <p:grpSpPr>
            <a:xfrm>
              <a:off x="350129" y="1446478"/>
              <a:ext cx="174914" cy="195329"/>
              <a:chOff x="953708" y="1822350"/>
              <a:chExt cx="174914" cy="195329"/>
            </a:xfrm>
          </p:grpSpPr>
          <p:sp>
            <p:nvSpPr>
              <p:cNvPr id="34" name="순서도: 수동 입력 33">
                <a:extLst>
                  <a:ext uri="{FF2B5EF4-FFF2-40B4-BE49-F238E27FC236}">
                    <a16:creationId xmlns:a16="http://schemas.microsoft.com/office/drawing/2014/main" id="{4CEA3AEA-4082-40EF-A3F1-A595CE9FB14A}"/>
                  </a:ext>
                </a:extLst>
              </p:cNvPr>
              <p:cNvSpPr/>
              <p:nvPr/>
            </p:nvSpPr>
            <p:spPr>
              <a:xfrm rot="10800000">
                <a:off x="979136" y="1857052"/>
                <a:ext cx="27851" cy="102485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병합 34">
                <a:extLst>
                  <a:ext uri="{FF2B5EF4-FFF2-40B4-BE49-F238E27FC236}">
                    <a16:creationId xmlns:a16="http://schemas.microsoft.com/office/drawing/2014/main" id="{08D7FDA0-C9D6-4C82-A28E-533BC849F882}"/>
                  </a:ext>
                </a:extLst>
              </p:cNvPr>
              <p:cNvSpPr/>
              <p:nvPr/>
            </p:nvSpPr>
            <p:spPr>
              <a:xfrm rot="16200000">
                <a:off x="1006730" y="1895786"/>
                <a:ext cx="134394" cy="109391"/>
              </a:xfrm>
              <a:prstGeom prst="flowChartMerg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A9E3C80-BB49-4D18-9EBA-32E0948AE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135" y="1928265"/>
                <a:ext cx="44430" cy="444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FB53D581-A761-46F7-803D-43FEC10F4A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68818"/>
              <a:stretch/>
            </p:blipFill>
            <p:spPr>
              <a:xfrm>
                <a:off x="953708" y="1822350"/>
                <a:ext cx="106059" cy="47968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E59157D-72F7-4324-9DBB-2F045900D889}"/>
                </a:ext>
              </a:extLst>
            </p:cNvPr>
            <p:cNvGrpSpPr/>
            <p:nvPr/>
          </p:nvGrpSpPr>
          <p:grpSpPr>
            <a:xfrm>
              <a:off x="359198" y="1229995"/>
              <a:ext cx="370608" cy="284595"/>
              <a:chOff x="962777" y="1529782"/>
              <a:chExt cx="370608" cy="284595"/>
            </a:xfrm>
          </p:grpSpPr>
          <p:sp>
            <p:nvSpPr>
              <p:cNvPr id="6" name="팔각형 5">
                <a:extLst>
                  <a:ext uri="{FF2B5EF4-FFF2-40B4-BE49-F238E27FC236}">
                    <a16:creationId xmlns:a16="http://schemas.microsoft.com/office/drawing/2014/main" id="{650448F1-1666-47D1-9DC6-A907C94B3B05}"/>
                  </a:ext>
                </a:extLst>
              </p:cNvPr>
              <p:cNvSpPr/>
              <p:nvPr/>
            </p:nvSpPr>
            <p:spPr>
              <a:xfrm>
                <a:off x="964933" y="1529782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팔각형 6">
                <a:extLst>
                  <a:ext uri="{FF2B5EF4-FFF2-40B4-BE49-F238E27FC236}">
                    <a16:creationId xmlns:a16="http://schemas.microsoft.com/office/drawing/2014/main" id="{F477B686-C34E-4CBA-B722-0AF879EFDC7A}"/>
                  </a:ext>
                </a:extLst>
              </p:cNvPr>
              <p:cNvSpPr/>
              <p:nvPr/>
            </p:nvSpPr>
            <p:spPr>
              <a:xfrm>
                <a:off x="964933" y="1678434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팔각형 7">
                <a:extLst>
                  <a:ext uri="{FF2B5EF4-FFF2-40B4-BE49-F238E27FC236}">
                    <a16:creationId xmlns:a16="http://schemas.microsoft.com/office/drawing/2014/main" id="{12844A0F-1A50-4C39-BAB6-6E04BB229008}"/>
                  </a:ext>
                </a:extLst>
              </p:cNvPr>
              <p:cNvSpPr/>
              <p:nvPr/>
            </p:nvSpPr>
            <p:spPr>
              <a:xfrm>
                <a:off x="1103448" y="1552473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팔각형 8">
                <a:extLst>
                  <a:ext uri="{FF2B5EF4-FFF2-40B4-BE49-F238E27FC236}">
                    <a16:creationId xmlns:a16="http://schemas.microsoft.com/office/drawing/2014/main" id="{B24A5190-E282-4061-9318-791D54A33A9C}"/>
                  </a:ext>
                </a:extLst>
              </p:cNvPr>
              <p:cNvSpPr/>
              <p:nvPr/>
            </p:nvSpPr>
            <p:spPr>
              <a:xfrm>
                <a:off x="1103448" y="1700918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556C2BA-1DC7-4B02-8C00-5B5D3DF13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4933" y="1560778"/>
                <a:ext cx="147585" cy="8266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3135FB6-CD86-420E-BB07-230BCBE0D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2777" y="1708341"/>
                <a:ext cx="147585" cy="82669"/>
              </a:xfrm>
              <a:prstGeom prst="rect">
                <a:avLst/>
              </a:prstGeom>
            </p:spPr>
          </p:pic>
        </p:grpSp>
      </p:grpSp>
      <p:sp>
        <p:nvSpPr>
          <p:cNvPr id="88" name="화살표: 위쪽 87">
            <a:extLst>
              <a:ext uri="{FF2B5EF4-FFF2-40B4-BE49-F238E27FC236}">
                <a16:creationId xmlns:a16="http://schemas.microsoft.com/office/drawing/2014/main" id="{F7B683D7-FEF0-49CD-9A19-302C9553A5DE}"/>
              </a:ext>
            </a:extLst>
          </p:cNvPr>
          <p:cNvSpPr/>
          <p:nvPr/>
        </p:nvSpPr>
        <p:spPr>
          <a:xfrm>
            <a:off x="2587280" y="4858300"/>
            <a:ext cx="110068" cy="558749"/>
          </a:xfrm>
          <a:prstGeom prst="upArrow">
            <a:avLst>
              <a:gd name="adj1" fmla="val 10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화살표: 위쪽 156">
            <a:extLst>
              <a:ext uri="{FF2B5EF4-FFF2-40B4-BE49-F238E27FC236}">
                <a16:creationId xmlns:a16="http://schemas.microsoft.com/office/drawing/2014/main" id="{E85D9236-C600-4AD1-A841-EF35B71D65D7}"/>
              </a:ext>
            </a:extLst>
          </p:cNvPr>
          <p:cNvSpPr/>
          <p:nvPr/>
        </p:nvSpPr>
        <p:spPr>
          <a:xfrm>
            <a:off x="2618611" y="5417049"/>
            <a:ext cx="45719" cy="164627"/>
          </a:xfrm>
          <a:prstGeom prst="upArrow">
            <a:avLst>
              <a:gd name="adj1" fmla="val 10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화살표: 위쪽 157">
            <a:extLst>
              <a:ext uri="{FF2B5EF4-FFF2-40B4-BE49-F238E27FC236}">
                <a16:creationId xmlns:a16="http://schemas.microsoft.com/office/drawing/2014/main" id="{245D5C68-AF1A-4E46-9DBA-E287BB02B941}"/>
              </a:ext>
            </a:extLst>
          </p:cNvPr>
          <p:cNvSpPr/>
          <p:nvPr/>
        </p:nvSpPr>
        <p:spPr>
          <a:xfrm rot="5400000">
            <a:off x="2622850" y="5286710"/>
            <a:ext cx="45719" cy="254818"/>
          </a:xfrm>
          <a:prstGeom prst="upArrow">
            <a:avLst>
              <a:gd name="adj1" fmla="val 10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5980F336-40CE-460D-BEA1-68A41118E159}"/>
              </a:ext>
            </a:extLst>
          </p:cNvPr>
          <p:cNvSpPr/>
          <p:nvPr/>
        </p:nvSpPr>
        <p:spPr>
          <a:xfrm rot="5400000">
            <a:off x="1214445" y="6182400"/>
            <a:ext cx="576000" cy="576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평행 사변형 165">
            <a:extLst>
              <a:ext uri="{FF2B5EF4-FFF2-40B4-BE49-F238E27FC236}">
                <a16:creationId xmlns:a16="http://schemas.microsoft.com/office/drawing/2014/main" id="{56A94787-8860-4A47-8328-651A4EE4526E}"/>
              </a:ext>
            </a:extLst>
          </p:cNvPr>
          <p:cNvSpPr/>
          <p:nvPr/>
        </p:nvSpPr>
        <p:spPr>
          <a:xfrm rot="16200000">
            <a:off x="2180440" y="6245568"/>
            <a:ext cx="414337" cy="288000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평행 사변형 166">
            <a:extLst>
              <a:ext uri="{FF2B5EF4-FFF2-40B4-BE49-F238E27FC236}">
                <a16:creationId xmlns:a16="http://schemas.microsoft.com/office/drawing/2014/main" id="{983BC95D-4655-4075-B724-B452E4BAAC28}"/>
              </a:ext>
            </a:extLst>
          </p:cNvPr>
          <p:cNvSpPr/>
          <p:nvPr/>
        </p:nvSpPr>
        <p:spPr>
          <a:xfrm rot="16200000">
            <a:off x="2468440" y="6245568"/>
            <a:ext cx="414337" cy="288000"/>
          </a:xfrm>
          <a:prstGeom prst="parallelogram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평행 사변형 141">
            <a:extLst>
              <a:ext uri="{FF2B5EF4-FFF2-40B4-BE49-F238E27FC236}">
                <a16:creationId xmlns:a16="http://schemas.microsoft.com/office/drawing/2014/main" id="{943421DD-F590-4162-8A3B-4C3667FFF3BE}"/>
              </a:ext>
            </a:extLst>
          </p:cNvPr>
          <p:cNvSpPr/>
          <p:nvPr/>
        </p:nvSpPr>
        <p:spPr>
          <a:xfrm rot="16200000">
            <a:off x="2180439" y="6407232"/>
            <a:ext cx="414337" cy="288000"/>
          </a:xfrm>
          <a:prstGeom prst="parallelogram">
            <a:avLst>
              <a:gd name="adj" fmla="val 50356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평행 사변형 163">
            <a:extLst>
              <a:ext uri="{FF2B5EF4-FFF2-40B4-BE49-F238E27FC236}">
                <a16:creationId xmlns:a16="http://schemas.microsoft.com/office/drawing/2014/main" id="{9116A79D-A2FB-4D24-95D4-4808D75807A6}"/>
              </a:ext>
            </a:extLst>
          </p:cNvPr>
          <p:cNvSpPr/>
          <p:nvPr/>
        </p:nvSpPr>
        <p:spPr>
          <a:xfrm rot="5400000" flipH="1">
            <a:off x="2468439" y="6407232"/>
            <a:ext cx="414337" cy="288000"/>
          </a:xfrm>
          <a:prstGeom prst="parallelogram">
            <a:avLst>
              <a:gd name="adj" fmla="val 5035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66517D22-991C-4AD1-8935-24922A99EE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73801" y="5582655"/>
            <a:ext cx="454775" cy="464350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B1B9902D-4AFB-44F2-944A-9BC30D96169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7713" y="4745409"/>
            <a:ext cx="713294" cy="725487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C0957440-0B5A-49AD-BD45-FF3E5A464B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80930" y="5481367"/>
            <a:ext cx="646232" cy="59746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9BB66C76-174D-47F3-848A-2E19F56B4A9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58234" y="4868130"/>
            <a:ext cx="719390" cy="725487"/>
          </a:xfrm>
          <a:prstGeom prst="rect">
            <a:avLst/>
          </a:prstGeom>
        </p:spPr>
      </p:pic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874CDB48-87C4-405C-A74C-2CD2532C7ACA}"/>
              </a:ext>
            </a:extLst>
          </p:cNvPr>
          <p:cNvGrpSpPr/>
          <p:nvPr/>
        </p:nvGrpSpPr>
        <p:grpSpPr>
          <a:xfrm>
            <a:off x="1074997" y="3195758"/>
            <a:ext cx="2153856" cy="1012326"/>
            <a:chOff x="1074997" y="3195758"/>
            <a:chExt cx="2153856" cy="1012326"/>
          </a:xfrm>
        </p:grpSpPr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745AD57D-5BBE-46C2-B4A4-8406218F36E7}"/>
                </a:ext>
              </a:extLst>
            </p:cNvPr>
            <p:cNvSpPr/>
            <p:nvPr/>
          </p:nvSpPr>
          <p:spPr>
            <a:xfrm flipH="1">
              <a:off x="1074997" y="3195758"/>
              <a:ext cx="2153855" cy="1012326"/>
            </a:xfrm>
            <a:prstGeom prst="snip2DiagRect">
              <a:avLst>
                <a:gd name="adj1" fmla="val 7292"/>
                <a:gd name="adj2" fmla="val 0"/>
              </a:avLst>
            </a:prstGeom>
            <a:solidFill>
              <a:schemeClr val="bg1">
                <a:lumMod val="50000"/>
                <a:alpha val="80000"/>
              </a:schemeClr>
            </a:solidFill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순서도: 수동 입력 82">
              <a:extLst>
                <a:ext uri="{FF2B5EF4-FFF2-40B4-BE49-F238E27FC236}">
                  <a16:creationId xmlns:a16="http://schemas.microsoft.com/office/drawing/2014/main" id="{BCBDF334-D51B-45FD-BD65-9DD44A92321D}"/>
                </a:ext>
              </a:extLst>
            </p:cNvPr>
            <p:cNvSpPr/>
            <p:nvPr/>
          </p:nvSpPr>
          <p:spPr>
            <a:xfrm flipH="1">
              <a:off x="2121748" y="3430899"/>
              <a:ext cx="651787" cy="591276"/>
            </a:xfrm>
            <a:prstGeom prst="flowChartManualInpu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잘린 한쪽 모서리 83">
              <a:extLst>
                <a:ext uri="{FF2B5EF4-FFF2-40B4-BE49-F238E27FC236}">
                  <a16:creationId xmlns:a16="http://schemas.microsoft.com/office/drawing/2014/main" id="{7E6AC304-515B-4254-B845-E05AC342591D}"/>
                </a:ext>
              </a:extLst>
            </p:cNvPr>
            <p:cNvSpPr/>
            <p:nvPr/>
          </p:nvSpPr>
          <p:spPr>
            <a:xfrm flipH="1">
              <a:off x="1114013" y="3532841"/>
              <a:ext cx="962237" cy="312217"/>
            </a:xfrm>
            <a:prstGeom prst="snip1Rect">
              <a:avLst>
                <a:gd name="adj" fmla="val 20509"/>
              </a:avLst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0561C2D-85D5-4516-A4A0-493E09863C8A}"/>
                </a:ext>
              </a:extLst>
            </p:cNvPr>
            <p:cNvGrpSpPr/>
            <p:nvPr/>
          </p:nvGrpSpPr>
          <p:grpSpPr>
            <a:xfrm>
              <a:off x="1106569" y="3521062"/>
              <a:ext cx="80297" cy="79246"/>
              <a:chOff x="1738331" y="3636695"/>
              <a:chExt cx="80297" cy="7924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CDA9020-12CC-4B12-9BD6-4BEB6A01B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8331" y="3636695"/>
                <a:ext cx="78922" cy="79246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5BC36C1-BD6E-4FD3-81B6-67015317A601}"/>
                  </a:ext>
                </a:extLst>
              </p:cNvPr>
              <p:cNvSpPr txBox="1"/>
              <p:nvPr/>
            </p:nvSpPr>
            <p:spPr>
              <a:xfrm>
                <a:off x="1738331" y="3645540"/>
                <a:ext cx="80297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Ⅰ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" name="사각형: 잘린 한쪽 모서리 145">
              <a:extLst>
                <a:ext uri="{FF2B5EF4-FFF2-40B4-BE49-F238E27FC236}">
                  <a16:creationId xmlns:a16="http://schemas.microsoft.com/office/drawing/2014/main" id="{D27EA741-BE82-494E-9DE9-5AF63E972CF0}"/>
                </a:ext>
              </a:extLst>
            </p:cNvPr>
            <p:cNvSpPr/>
            <p:nvPr/>
          </p:nvSpPr>
          <p:spPr>
            <a:xfrm flipH="1">
              <a:off x="1114013" y="3871291"/>
              <a:ext cx="962237" cy="312217"/>
            </a:xfrm>
            <a:prstGeom prst="snip1Rect">
              <a:avLst>
                <a:gd name="adj" fmla="val 20509"/>
              </a:avLst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3F6A58D-990C-45DC-BFD1-E01DD18DAB97}"/>
                </a:ext>
              </a:extLst>
            </p:cNvPr>
            <p:cNvGrpSpPr/>
            <p:nvPr/>
          </p:nvGrpSpPr>
          <p:grpSpPr>
            <a:xfrm>
              <a:off x="1106569" y="3857693"/>
              <a:ext cx="80297" cy="79246"/>
              <a:chOff x="1738331" y="3636695"/>
              <a:chExt cx="80297" cy="79246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8753F483-415C-4F8E-94DE-6388A5FDC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8331" y="3636695"/>
                <a:ext cx="78922" cy="79246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F5476DD-20B3-4712-8AE3-560E005B8B3B}"/>
                  </a:ext>
                </a:extLst>
              </p:cNvPr>
              <p:cNvSpPr txBox="1"/>
              <p:nvPr/>
            </p:nvSpPr>
            <p:spPr>
              <a:xfrm>
                <a:off x="1738331" y="3645540"/>
                <a:ext cx="80297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  <a:latin typeface="Pretendard JP"/>
                  </a:rPr>
                  <a:t>Ⅱ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순서도: 수동 입력 86">
              <a:extLst>
                <a:ext uri="{FF2B5EF4-FFF2-40B4-BE49-F238E27FC236}">
                  <a16:creationId xmlns:a16="http://schemas.microsoft.com/office/drawing/2014/main" id="{5B7CC518-BA63-416B-B6B8-7C8CAA1DEEAA}"/>
                </a:ext>
              </a:extLst>
            </p:cNvPr>
            <p:cNvSpPr/>
            <p:nvPr/>
          </p:nvSpPr>
          <p:spPr>
            <a:xfrm rot="16200000" flipV="1">
              <a:off x="2319391" y="3223875"/>
              <a:ext cx="76756" cy="490804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순서도: 수동 입력 151">
              <a:extLst>
                <a:ext uri="{FF2B5EF4-FFF2-40B4-BE49-F238E27FC236}">
                  <a16:creationId xmlns:a16="http://schemas.microsoft.com/office/drawing/2014/main" id="{B7FC9D49-6FB3-4FBA-ACC2-B328DCB1A814}"/>
                </a:ext>
              </a:extLst>
            </p:cNvPr>
            <p:cNvSpPr/>
            <p:nvPr/>
          </p:nvSpPr>
          <p:spPr>
            <a:xfrm rot="16200000" flipV="1">
              <a:off x="1294947" y="3223875"/>
              <a:ext cx="76756" cy="490804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순서도: 수동 입력 152">
              <a:extLst>
                <a:ext uri="{FF2B5EF4-FFF2-40B4-BE49-F238E27FC236}">
                  <a16:creationId xmlns:a16="http://schemas.microsoft.com/office/drawing/2014/main" id="{8965F414-8FF6-42F6-891E-122F54DA1EAA}"/>
                </a:ext>
              </a:extLst>
            </p:cNvPr>
            <p:cNvSpPr/>
            <p:nvPr/>
          </p:nvSpPr>
          <p:spPr>
            <a:xfrm rot="16200000">
              <a:off x="1663613" y="3036925"/>
              <a:ext cx="18000" cy="807276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3ED31D6-71F8-4403-BFAD-65C92CC23FA2}"/>
                </a:ext>
              </a:extLst>
            </p:cNvPr>
            <p:cNvSpPr txBox="1"/>
            <p:nvPr/>
          </p:nvSpPr>
          <p:spPr>
            <a:xfrm>
              <a:off x="2121747" y="3437710"/>
              <a:ext cx="391861" cy="61555"/>
            </a:xfrm>
            <a:prstGeom prst="rect">
              <a:avLst/>
            </a:prstGeom>
            <a:noFill/>
          </p:spPr>
          <p:txBody>
            <a:bodyPr wrap="square" lIns="36000" tIns="0" rIns="0" bIns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95000"/>
                    </a:schemeClr>
                  </a:solidFill>
                  <a:latin typeface="Pretendard JP"/>
                </a:rPr>
                <a:t>스킬 효과</a:t>
              </a:r>
              <a:endParaRPr lang="ko-KR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C647FFF-B763-4792-8658-229917E5928E}"/>
                </a:ext>
              </a:extLst>
            </p:cNvPr>
            <p:cNvSpPr txBox="1"/>
            <p:nvPr/>
          </p:nvSpPr>
          <p:spPr>
            <a:xfrm>
              <a:off x="1090955" y="3437710"/>
              <a:ext cx="391861" cy="61555"/>
            </a:xfrm>
            <a:prstGeom prst="rect">
              <a:avLst/>
            </a:prstGeom>
            <a:noFill/>
          </p:spPr>
          <p:txBody>
            <a:bodyPr wrap="square" lIns="36000" tIns="0" rIns="0" bIns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95000"/>
                    </a:schemeClr>
                  </a:solidFill>
                  <a:latin typeface="Pretendard JP"/>
                </a:rPr>
                <a:t>코인 효과</a:t>
              </a:r>
              <a:endParaRPr lang="ko-KR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5A54C5FA-41D9-4FC3-B0D8-8A0280DD00EB}"/>
                </a:ext>
              </a:extLst>
            </p:cNvPr>
            <p:cNvGrpSpPr/>
            <p:nvPr/>
          </p:nvGrpSpPr>
          <p:grpSpPr>
            <a:xfrm>
              <a:off x="2174526" y="3197296"/>
              <a:ext cx="1054327" cy="440181"/>
              <a:chOff x="2174526" y="3197296"/>
              <a:chExt cx="1054327" cy="440181"/>
            </a:xfrm>
          </p:grpSpPr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9469F4A5-03B8-44B7-ACAE-9B81F2B34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84223" y="3220891"/>
                <a:ext cx="281140" cy="283311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E4B0B7EB-B12A-48A3-BCA2-FB57B15FB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5586" y="3478667"/>
                <a:ext cx="113955" cy="90604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33E0DC54-31F6-4B64-9E0F-2578D16E0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33926" y="3197296"/>
                <a:ext cx="194927" cy="277523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73ADC20-DC0F-4B7F-B9F8-EF142A6ED68A}"/>
                  </a:ext>
                </a:extLst>
              </p:cNvPr>
              <p:cNvGrpSpPr/>
              <p:nvPr/>
            </p:nvGrpSpPr>
            <p:grpSpPr>
              <a:xfrm>
                <a:off x="2174526" y="3225021"/>
                <a:ext cx="669050" cy="68498"/>
                <a:chOff x="2907322" y="3524808"/>
                <a:chExt cx="539835" cy="68498"/>
              </a:xfrm>
            </p:grpSpPr>
            <p:sp>
              <p:nvSpPr>
                <p:cNvPr id="147" name="순서도: 수동 입력 146">
                  <a:extLst>
                    <a:ext uri="{FF2B5EF4-FFF2-40B4-BE49-F238E27FC236}">
                      <a16:creationId xmlns:a16="http://schemas.microsoft.com/office/drawing/2014/main" id="{EC64A53B-CDE9-4F61-9CFE-A737B5A31195}"/>
                    </a:ext>
                  </a:extLst>
                </p:cNvPr>
                <p:cNvSpPr/>
                <p:nvPr/>
              </p:nvSpPr>
              <p:spPr>
                <a:xfrm rot="5400000" flipH="1">
                  <a:off x="3281723" y="3427872"/>
                  <a:ext cx="68497" cy="262371"/>
                </a:xfrm>
                <a:prstGeom prst="flowChartManualInpu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5B9B1A8A-2909-4F93-8845-B01020D32E8D}"/>
                    </a:ext>
                  </a:extLst>
                </p:cNvPr>
                <p:cNvSpPr/>
                <p:nvPr/>
              </p:nvSpPr>
              <p:spPr>
                <a:xfrm rot="10800000" flipH="1">
                  <a:off x="2907322" y="3524808"/>
                  <a:ext cx="486988" cy="6849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9D32F20-1D06-4CAF-8FF8-1FE85F4C8BCB}"/>
                  </a:ext>
                </a:extLst>
              </p:cNvPr>
              <p:cNvSpPr txBox="1"/>
              <p:nvPr/>
            </p:nvSpPr>
            <p:spPr>
              <a:xfrm>
                <a:off x="2527340" y="3226389"/>
                <a:ext cx="256884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명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A5414F1-C6B4-49D6-A33F-F89DAE959FC7}"/>
                  </a:ext>
                </a:extLst>
              </p:cNvPr>
              <p:cNvSpPr txBox="1"/>
              <p:nvPr/>
            </p:nvSpPr>
            <p:spPr>
              <a:xfrm>
                <a:off x="2931372" y="3510109"/>
                <a:ext cx="150331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</a:rPr>
                  <a:t>내성</a:t>
                </a:r>
              </a:p>
            </p:txBody>
          </p:sp>
          <p:sp>
            <p:nvSpPr>
              <p:cNvPr id="80" name="순서도: 수동 입력 79">
                <a:extLst>
                  <a:ext uri="{FF2B5EF4-FFF2-40B4-BE49-F238E27FC236}">
                    <a16:creationId xmlns:a16="http://schemas.microsoft.com/office/drawing/2014/main" id="{EBF414B4-8629-4B77-A6FF-EFEB23815D43}"/>
                  </a:ext>
                </a:extLst>
              </p:cNvPr>
              <p:cNvSpPr/>
              <p:nvPr/>
            </p:nvSpPr>
            <p:spPr>
              <a:xfrm rot="16200000" flipH="1" flipV="1">
                <a:off x="2704993" y="3294901"/>
                <a:ext cx="70665" cy="93471"/>
              </a:xfrm>
              <a:prstGeom prst="flowChartManualInpu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사각형: 잘린 위쪽 모서리 80">
                <a:extLst>
                  <a:ext uri="{FF2B5EF4-FFF2-40B4-BE49-F238E27FC236}">
                    <a16:creationId xmlns:a16="http://schemas.microsoft.com/office/drawing/2014/main" id="{1FC5F7D7-9299-45D3-9F64-32F92F2EEC15}"/>
                  </a:ext>
                </a:extLst>
              </p:cNvPr>
              <p:cNvSpPr/>
              <p:nvPr/>
            </p:nvSpPr>
            <p:spPr>
              <a:xfrm rot="16200000">
                <a:off x="2510081" y="3207219"/>
                <a:ext cx="75600" cy="263895"/>
              </a:xfrm>
              <a:prstGeom prst="snip2SameRect">
                <a:avLst>
                  <a:gd name="adj1" fmla="val 29918"/>
                  <a:gd name="adj2" fmla="val 25198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B502E1-9BE4-4FDA-8F8B-D75BB5E386B5}"/>
                  </a:ext>
                </a:extLst>
              </p:cNvPr>
              <p:cNvSpPr txBox="1"/>
              <p:nvPr/>
            </p:nvSpPr>
            <p:spPr>
              <a:xfrm>
                <a:off x="2693590" y="3303960"/>
                <a:ext cx="74293" cy="769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ko-KR" sz="500" b="1" dirty="0">
                    <a:ln w="3175">
                      <a:solidFill>
                        <a:schemeClr val="bg1"/>
                      </a:solidFill>
                    </a:ln>
                  </a:rPr>
                  <a:t>1</a:t>
                </a:r>
                <a:endParaRPr lang="ko-KR" altLang="en-US" sz="500" b="1" dirty="0">
                  <a:ln w="3175">
                    <a:solidFill>
                      <a:schemeClr val="bg1"/>
                    </a:solidFill>
                  </a:ln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B8A3054-7B56-4811-BAC7-5283CFEBF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94205" y="3302142"/>
                <a:ext cx="74508" cy="74824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7B70F87C-D8F3-46CF-8DA8-A58C3E716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15931" y="3302142"/>
                <a:ext cx="74508" cy="74824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8B5BADA-57A4-4201-A638-751241FF13FE}"/>
                  </a:ext>
                </a:extLst>
              </p:cNvPr>
              <p:cNvSpPr txBox="1"/>
              <p:nvPr/>
            </p:nvSpPr>
            <p:spPr>
              <a:xfrm>
                <a:off x="2557590" y="3303960"/>
                <a:ext cx="74293" cy="769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ko-KR" sz="500" b="1" dirty="0">
                    <a:ln w="3175">
                      <a:solidFill>
                        <a:schemeClr val="bg1"/>
                      </a:solidFill>
                    </a:ln>
                  </a:rPr>
                  <a:t>2</a:t>
                </a:r>
                <a:endParaRPr lang="ko-KR" altLang="en-US" sz="500" b="1" dirty="0">
                  <a:ln w="3175"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82" name="십자형 81">
                <a:extLst>
                  <a:ext uri="{FF2B5EF4-FFF2-40B4-BE49-F238E27FC236}">
                    <a16:creationId xmlns:a16="http://schemas.microsoft.com/office/drawing/2014/main" id="{94DD06B7-1EE3-4B3B-9AFF-437CB5A07E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1420" y="3321521"/>
                <a:ext cx="36000" cy="36000"/>
              </a:xfrm>
              <a:prstGeom prst="plus">
                <a:avLst>
                  <a:gd name="adj" fmla="val 4102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순서도: 수동 입력 150">
                <a:extLst>
                  <a:ext uri="{FF2B5EF4-FFF2-40B4-BE49-F238E27FC236}">
                    <a16:creationId xmlns:a16="http://schemas.microsoft.com/office/drawing/2014/main" id="{5C69E89D-C28A-43B0-A5BB-C16639AF6C54}"/>
                  </a:ext>
                </a:extLst>
              </p:cNvPr>
              <p:cNvSpPr/>
              <p:nvPr/>
            </p:nvSpPr>
            <p:spPr>
              <a:xfrm rot="16200000">
                <a:off x="2529822" y="3194226"/>
                <a:ext cx="18000" cy="490804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7" name="그림 176">
                <a:extLst>
                  <a:ext uri="{FF2B5EF4-FFF2-40B4-BE49-F238E27FC236}">
                    <a16:creationId xmlns:a16="http://schemas.microsoft.com/office/drawing/2014/main" id="{0C38A48B-D9A5-49A2-86CA-EE169DE4C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54655" y="3570866"/>
                <a:ext cx="57638" cy="58851"/>
              </a:xfrm>
              <a:prstGeom prst="rect">
                <a:avLst/>
              </a:prstGeom>
            </p:spPr>
          </p:pic>
          <p:pic>
            <p:nvPicPr>
              <p:cNvPr id="178" name="그림 177">
                <a:extLst>
                  <a:ext uri="{FF2B5EF4-FFF2-40B4-BE49-F238E27FC236}">
                    <a16:creationId xmlns:a16="http://schemas.microsoft.com/office/drawing/2014/main" id="{25069E6B-5177-4960-A610-43AB9360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33872" y="3448628"/>
                <a:ext cx="90402" cy="91947"/>
              </a:xfrm>
              <a:prstGeom prst="rect">
                <a:avLst/>
              </a:pr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84C7F3C-8BF8-4537-AA7C-2285F058E025}"/>
                  </a:ext>
                </a:extLst>
              </p:cNvPr>
              <p:cNvSpPr txBox="1"/>
              <p:nvPr/>
            </p:nvSpPr>
            <p:spPr>
              <a:xfrm>
                <a:off x="3048438" y="3479331"/>
                <a:ext cx="83832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altLang="ko-KR" sz="400" dirty="0">
                    <a:solidFill>
                      <a:schemeClr val="bg1">
                        <a:lumMod val="95000"/>
                      </a:schemeClr>
                    </a:solidFill>
                  </a:rPr>
                  <a:t>20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978D549-D45B-4955-8D59-7B394D3D1217}"/>
                  </a:ext>
                </a:extLst>
              </p:cNvPr>
              <p:cNvSpPr txBox="1"/>
              <p:nvPr/>
            </p:nvSpPr>
            <p:spPr>
              <a:xfrm>
                <a:off x="3048438" y="3575922"/>
                <a:ext cx="83832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altLang="ko-KR" sz="400" dirty="0">
                    <a:solidFill>
                      <a:schemeClr val="bg1">
                        <a:lumMod val="95000"/>
                      </a:schemeClr>
                    </a:solidFill>
                  </a:rPr>
                  <a:t>20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A8C4FF1C-EE85-4743-B7FE-84E306411801}"/>
              </a:ext>
            </a:extLst>
          </p:cNvPr>
          <p:cNvGrpSpPr/>
          <p:nvPr/>
        </p:nvGrpSpPr>
        <p:grpSpPr>
          <a:xfrm>
            <a:off x="3137114" y="3117841"/>
            <a:ext cx="2259487" cy="1091781"/>
            <a:chOff x="3137114" y="3117841"/>
            <a:chExt cx="2259487" cy="1091781"/>
          </a:xfrm>
        </p:grpSpPr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DFABE86E-6934-4A65-A2AF-CB9F88382FED}"/>
                </a:ext>
              </a:extLst>
            </p:cNvPr>
            <p:cNvGrpSpPr/>
            <p:nvPr/>
          </p:nvGrpSpPr>
          <p:grpSpPr>
            <a:xfrm>
              <a:off x="3242746" y="3196914"/>
              <a:ext cx="2153855" cy="1012708"/>
              <a:chOff x="3242746" y="3196914"/>
              <a:chExt cx="2153855" cy="1012708"/>
            </a:xfrm>
          </p:grpSpPr>
          <p:sp>
            <p:nvSpPr>
              <p:cNvPr id="191" name="사각형: 잘린 대각선 방향 모서리 190">
                <a:extLst>
                  <a:ext uri="{FF2B5EF4-FFF2-40B4-BE49-F238E27FC236}">
                    <a16:creationId xmlns:a16="http://schemas.microsoft.com/office/drawing/2014/main" id="{9FDBB3BB-BBE8-4B0F-9ABB-759F8A889C29}"/>
                  </a:ext>
                </a:extLst>
              </p:cNvPr>
              <p:cNvSpPr/>
              <p:nvPr/>
            </p:nvSpPr>
            <p:spPr>
              <a:xfrm>
                <a:off x="3242746" y="3197296"/>
                <a:ext cx="2153855" cy="1012326"/>
              </a:xfrm>
              <a:prstGeom prst="snip2DiagRect">
                <a:avLst>
                  <a:gd name="adj1" fmla="val 7057"/>
                  <a:gd name="adj2" fmla="val 0"/>
                </a:avLst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solidFill>
                  <a:schemeClr val="bg1">
                    <a:lumMod val="6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2" name="그림 201">
                <a:extLst>
                  <a:ext uri="{FF2B5EF4-FFF2-40B4-BE49-F238E27FC236}">
                    <a16:creationId xmlns:a16="http://schemas.microsoft.com/office/drawing/2014/main" id="{B7E6082A-57E4-4F4F-8DC9-1E080D0A7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flipH="1">
                <a:off x="3967267" y="3301760"/>
                <a:ext cx="74508" cy="74824"/>
              </a:xfrm>
              <a:prstGeom prst="rect">
                <a:avLst/>
              </a:prstGeom>
            </p:spPr>
          </p:pic>
          <p:sp>
            <p:nvSpPr>
              <p:cNvPr id="205" name="순서도: 수동 입력 204">
                <a:extLst>
                  <a:ext uri="{FF2B5EF4-FFF2-40B4-BE49-F238E27FC236}">
                    <a16:creationId xmlns:a16="http://schemas.microsoft.com/office/drawing/2014/main" id="{0679A785-D4E2-43B3-A1E4-65F2FFA5E151}"/>
                  </a:ext>
                </a:extLst>
              </p:cNvPr>
              <p:cNvSpPr/>
              <p:nvPr/>
            </p:nvSpPr>
            <p:spPr>
              <a:xfrm>
                <a:off x="3684171" y="3430517"/>
                <a:ext cx="651787" cy="591276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65FA301-7495-459F-8375-5B5959369278}"/>
                  </a:ext>
                </a:extLst>
              </p:cNvPr>
              <p:cNvGrpSpPr/>
              <p:nvPr/>
            </p:nvGrpSpPr>
            <p:grpSpPr>
              <a:xfrm flipH="1">
                <a:off x="4381456" y="3520680"/>
                <a:ext cx="969681" cy="662446"/>
                <a:chOff x="4381456" y="3520680"/>
                <a:chExt cx="969681" cy="662446"/>
              </a:xfrm>
            </p:grpSpPr>
            <p:sp>
              <p:nvSpPr>
                <p:cNvPr id="206" name="사각형: 잘린 한쪽 모서리 205">
                  <a:extLst>
                    <a:ext uri="{FF2B5EF4-FFF2-40B4-BE49-F238E27FC236}">
                      <a16:creationId xmlns:a16="http://schemas.microsoft.com/office/drawing/2014/main" id="{3E86C1B4-F9C9-4824-ACEB-FA240A5CD7D2}"/>
                    </a:ext>
                  </a:extLst>
                </p:cNvPr>
                <p:cNvSpPr/>
                <p:nvPr/>
              </p:nvSpPr>
              <p:spPr>
                <a:xfrm>
                  <a:off x="4381456" y="3532459"/>
                  <a:ext cx="962237" cy="312217"/>
                </a:xfrm>
                <a:prstGeom prst="snip1Rect">
                  <a:avLst>
                    <a:gd name="adj" fmla="val 2050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82166CEB-88D2-42B3-8BFE-B98838B8DCC1}"/>
                    </a:ext>
                  </a:extLst>
                </p:cNvPr>
                <p:cNvGrpSpPr/>
                <p:nvPr/>
              </p:nvGrpSpPr>
              <p:grpSpPr>
                <a:xfrm flipH="1">
                  <a:off x="5270840" y="3520680"/>
                  <a:ext cx="80297" cy="79246"/>
                  <a:chOff x="1738331" y="3636695"/>
                  <a:chExt cx="80297" cy="79246"/>
                </a:xfrm>
              </p:grpSpPr>
              <p:pic>
                <p:nvPicPr>
                  <p:cNvPr id="222" name="그림 221">
                    <a:extLst>
                      <a:ext uri="{FF2B5EF4-FFF2-40B4-BE49-F238E27FC236}">
                        <a16:creationId xmlns:a16="http://schemas.microsoft.com/office/drawing/2014/main" id="{41B8C2AA-D3F5-4B16-A868-C2D0623A5A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738331" y="3636695"/>
                    <a:ext cx="78922" cy="79246"/>
                  </a:xfrm>
                  <a:prstGeom prst="rect">
                    <a:avLst/>
                  </a:prstGeom>
                </p:spPr>
              </p:pic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798BA281-5A5B-48B2-9375-2FFCA5D7E43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331" y="3645540"/>
                    <a:ext cx="80297" cy="61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00" dirty="0">
                        <a:solidFill>
                          <a:schemeClr val="bg1"/>
                        </a:solidFill>
                      </a:rPr>
                      <a:t>Ⅰ</a:t>
                    </a:r>
                    <a:endParaRPr lang="ko-KR" altLang="en-US" sz="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08" name="사각형: 잘린 한쪽 모서리 207">
                  <a:extLst>
                    <a:ext uri="{FF2B5EF4-FFF2-40B4-BE49-F238E27FC236}">
                      <a16:creationId xmlns:a16="http://schemas.microsoft.com/office/drawing/2014/main" id="{BD469DE8-E274-4BA4-AAAA-14E57E8E5ED8}"/>
                    </a:ext>
                  </a:extLst>
                </p:cNvPr>
                <p:cNvSpPr/>
                <p:nvPr/>
              </p:nvSpPr>
              <p:spPr>
                <a:xfrm>
                  <a:off x="4381456" y="3870909"/>
                  <a:ext cx="962237" cy="312217"/>
                </a:xfrm>
                <a:prstGeom prst="snip1Rect">
                  <a:avLst>
                    <a:gd name="adj" fmla="val 2050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60172D66-2262-40E5-9F31-EC24C51416FF}"/>
                    </a:ext>
                  </a:extLst>
                </p:cNvPr>
                <p:cNvGrpSpPr/>
                <p:nvPr/>
              </p:nvGrpSpPr>
              <p:grpSpPr>
                <a:xfrm flipH="1">
                  <a:off x="5270840" y="3857311"/>
                  <a:ext cx="80297" cy="79246"/>
                  <a:chOff x="1738331" y="3636695"/>
                  <a:chExt cx="80297" cy="79246"/>
                </a:xfrm>
              </p:grpSpPr>
              <p:pic>
                <p:nvPicPr>
                  <p:cNvPr id="220" name="그림 219">
                    <a:extLst>
                      <a:ext uri="{FF2B5EF4-FFF2-40B4-BE49-F238E27FC236}">
                        <a16:creationId xmlns:a16="http://schemas.microsoft.com/office/drawing/2014/main" id="{B2FBD0D7-DFF3-4799-94C0-4D7A73555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738331" y="3636695"/>
                    <a:ext cx="78922" cy="79246"/>
                  </a:xfrm>
                  <a:prstGeom prst="rect">
                    <a:avLst/>
                  </a:prstGeom>
                </p:spPr>
              </p:pic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6E184AEB-BAEB-456E-8F7C-4815BFEFD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331" y="3645540"/>
                    <a:ext cx="80297" cy="61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00" dirty="0">
                        <a:solidFill>
                          <a:schemeClr val="bg1"/>
                        </a:solidFill>
                        <a:latin typeface="Pretendard JP"/>
                      </a:rPr>
                      <a:t>Ⅱ</a:t>
                    </a:r>
                    <a:endParaRPr lang="ko-KR" altLang="en-US" sz="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34D79F2C-0E49-47E6-9C05-C5CE966BF989}"/>
                  </a:ext>
                </a:extLst>
              </p:cNvPr>
              <p:cNvGrpSpPr/>
              <p:nvPr/>
            </p:nvGrpSpPr>
            <p:grpSpPr>
              <a:xfrm flipH="1">
                <a:off x="3673482" y="3430246"/>
                <a:ext cx="671857" cy="77027"/>
                <a:chOff x="3673482" y="3430246"/>
                <a:chExt cx="671857" cy="77027"/>
              </a:xfrm>
            </p:grpSpPr>
            <p:sp>
              <p:nvSpPr>
                <p:cNvPr id="210" name="순서도: 수동 입력 209">
                  <a:extLst>
                    <a:ext uri="{FF2B5EF4-FFF2-40B4-BE49-F238E27FC236}">
                      <a16:creationId xmlns:a16="http://schemas.microsoft.com/office/drawing/2014/main" id="{33218261-FD53-41D3-972F-8230C81D1A8A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061559" y="3223493"/>
                  <a:ext cx="76756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순서도: 수동 입력 210">
                  <a:extLst>
                    <a:ext uri="{FF2B5EF4-FFF2-40B4-BE49-F238E27FC236}">
                      <a16:creationId xmlns:a16="http://schemas.microsoft.com/office/drawing/2014/main" id="{70ECB9D5-A38F-4218-88B3-4C39A18BAD81}"/>
                    </a:ext>
                  </a:extLst>
                </p:cNvPr>
                <p:cNvSpPr/>
                <p:nvPr/>
              </p:nvSpPr>
              <p:spPr>
                <a:xfrm rot="5400000" flipH="1">
                  <a:off x="3909884" y="3193844"/>
                  <a:ext cx="18000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9221AE4D-971F-403F-B6E3-2E0338A9FF14}"/>
                  </a:ext>
                </a:extLst>
              </p:cNvPr>
              <p:cNvGrpSpPr/>
              <p:nvPr/>
            </p:nvGrpSpPr>
            <p:grpSpPr>
              <a:xfrm flipH="1">
                <a:off x="4381455" y="3430517"/>
                <a:ext cx="988328" cy="76756"/>
                <a:chOff x="4381455" y="3430517"/>
                <a:chExt cx="988328" cy="76756"/>
              </a:xfrm>
            </p:grpSpPr>
            <p:sp>
              <p:nvSpPr>
                <p:cNvPr id="212" name="순서도: 수동 입력 211">
                  <a:extLst>
                    <a:ext uri="{FF2B5EF4-FFF2-40B4-BE49-F238E27FC236}">
                      <a16:creationId xmlns:a16="http://schemas.microsoft.com/office/drawing/2014/main" id="{CB65D445-59CB-448C-B61E-24D3094F44AE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5086003" y="3223493"/>
                  <a:ext cx="76756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순서도: 수동 입력 212">
                  <a:extLst>
                    <a:ext uri="{FF2B5EF4-FFF2-40B4-BE49-F238E27FC236}">
                      <a16:creationId xmlns:a16="http://schemas.microsoft.com/office/drawing/2014/main" id="{2DC1CB47-A2F5-4E55-B766-228D6B863CAE}"/>
                    </a:ext>
                  </a:extLst>
                </p:cNvPr>
                <p:cNvSpPr/>
                <p:nvPr/>
              </p:nvSpPr>
              <p:spPr>
                <a:xfrm rot="5400000" flipH="1">
                  <a:off x="4776093" y="3036543"/>
                  <a:ext cx="18000" cy="807276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348896B-823C-4D85-B704-847310F6B526}"/>
                  </a:ext>
                </a:extLst>
              </p:cNvPr>
              <p:cNvSpPr txBox="1"/>
              <p:nvPr/>
            </p:nvSpPr>
            <p:spPr>
              <a:xfrm flipH="1">
                <a:off x="3679626" y="3437328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7A8A889-ADF7-44C9-B8AE-AA4A90857815}"/>
                  </a:ext>
                </a:extLst>
              </p:cNvPr>
              <p:cNvSpPr txBox="1"/>
              <p:nvPr/>
            </p:nvSpPr>
            <p:spPr>
              <a:xfrm flipH="1">
                <a:off x="4382728" y="3437328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코인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6C8D46C6-7980-4802-8F84-6E2485677AFA}"/>
                  </a:ext>
                </a:extLst>
              </p:cNvPr>
              <p:cNvGrpSpPr/>
              <p:nvPr/>
            </p:nvGrpSpPr>
            <p:grpSpPr>
              <a:xfrm>
                <a:off x="3250713" y="3196914"/>
                <a:ext cx="1054327" cy="440181"/>
                <a:chOff x="3228853" y="3196914"/>
                <a:chExt cx="1054327" cy="440181"/>
              </a:xfrm>
            </p:grpSpPr>
            <p:pic>
              <p:nvPicPr>
                <p:cNvPr id="192" name="그림 191">
                  <a:extLst>
                    <a:ext uri="{FF2B5EF4-FFF2-40B4-BE49-F238E27FC236}">
                      <a16:creationId xmlns:a16="http://schemas.microsoft.com/office/drawing/2014/main" id="{830E62DF-F7A8-4B74-8638-5DB86D4194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92343" y="3220509"/>
                  <a:ext cx="281140" cy="283311"/>
                </a:xfrm>
                <a:prstGeom prst="rect">
                  <a:avLst/>
                </a:prstGeom>
              </p:spPr>
            </p:pic>
            <p:pic>
              <p:nvPicPr>
                <p:cNvPr id="193" name="그림 192">
                  <a:extLst>
                    <a:ext uri="{FF2B5EF4-FFF2-40B4-BE49-F238E27FC236}">
                      <a16:creationId xmlns:a16="http://schemas.microsoft.com/office/drawing/2014/main" id="{3FF4F9B1-CCDA-4D26-80F4-5E38FCB3D2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3538165" y="3478285"/>
                  <a:ext cx="113955" cy="90604"/>
                </a:xfrm>
                <a:prstGeom prst="rect">
                  <a:avLst/>
                </a:prstGeom>
              </p:spPr>
            </p:pic>
            <p:pic>
              <p:nvPicPr>
                <p:cNvPr id="194" name="그림 193">
                  <a:extLst>
                    <a:ext uri="{FF2B5EF4-FFF2-40B4-BE49-F238E27FC236}">
                      <a16:creationId xmlns:a16="http://schemas.microsoft.com/office/drawing/2014/main" id="{05830CEF-B906-4CD5-B091-F2FC3BE9D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28853" y="3196914"/>
                  <a:ext cx="194927" cy="277523"/>
                </a:xfrm>
                <a:prstGeom prst="rect">
                  <a:avLst/>
                </a:prstGeom>
              </p:spPr>
            </p:pic>
            <p:grpSp>
              <p:nvGrpSpPr>
                <p:cNvPr id="195" name="그룹 194">
                  <a:extLst>
                    <a:ext uri="{FF2B5EF4-FFF2-40B4-BE49-F238E27FC236}">
                      <a16:creationId xmlns:a16="http://schemas.microsoft.com/office/drawing/2014/main" id="{EE173B24-8D4E-4CA8-A3BA-00381D2010D8}"/>
                    </a:ext>
                  </a:extLst>
                </p:cNvPr>
                <p:cNvGrpSpPr/>
                <p:nvPr/>
              </p:nvGrpSpPr>
              <p:grpSpPr>
                <a:xfrm flipH="1">
                  <a:off x="3614130" y="3224639"/>
                  <a:ext cx="669050" cy="68498"/>
                  <a:chOff x="2907322" y="3524808"/>
                  <a:chExt cx="539835" cy="68498"/>
                </a:xfrm>
              </p:grpSpPr>
              <p:sp>
                <p:nvSpPr>
                  <p:cNvPr id="224" name="순서도: 수동 입력 223">
                    <a:extLst>
                      <a:ext uri="{FF2B5EF4-FFF2-40B4-BE49-F238E27FC236}">
                        <a16:creationId xmlns:a16="http://schemas.microsoft.com/office/drawing/2014/main" id="{AF09303B-8A7B-435D-BBEA-6E1129E88DF4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281723" y="3427872"/>
                    <a:ext cx="68497" cy="262371"/>
                  </a:xfrm>
                  <a:prstGeom prst="flowChartManualInpu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" name="직사각형 224">
                    <a:extLst>
                      <a:ext uri="{FF2B5EF4-FFF2-40B4-BE49-F238E27FC236}">
                        <a16:creationId xmlns:a16="http://schemas.microsoft.com/office/drawing/2014/main" id="{FED9C9AE-24A2-4870-991B-11F3CC55F117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907322" y="3524808"/>
                    <a:ext cx="486988" cy="68498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56FBE30D-B84E-4437-BC62-7DE5FD3F5EE7}"/>
                    </a:ext>
                  </a:extLst>
                </p:cNvPr>
                <p:cNvSpPr txBox="1"/>
                <p:nvPr/>
              </p:nvSpPr>
              <p:spPr>
                <a:xfrm flipH="1">
                  <a:off x="3673482" y="3226007"/>
                  <a:ext cx="256884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명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9277B74-0AB4-4047-BD2E-E0F805F6E0F6}"/>
                    </a:ext>
                  </a:extLst>
                </p:cNvPr>
                <p:cNvSpPr txBox="1"/>
                <p:nvPr/>
              </p:nvSpPr>
              <p:spPr>
                <a:xfrm flipH="1">
                  <a:off x="3376003" y="3509727"/>
                  <a:ext cx="150331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내성</a:t>
                  </a:r>
                </a:p>
              </p:txBody>
            </p:sp>
            <p:sp>
              <p:nvSpPr>
                <p:cNvPr id="198" name="순서도: 수동 입력 197">
                  <a:extLst>
                    <a:ext uri="{FF2B5EF4-FFF2-40B4-BE49-F238E27FC236}">
                      <a16:creationId xmlns:a16="http://schemas.microsoft.com/office/drawing/2014/main" id="{1261789D-835A-4DEE-BC45-DF583E850D1F}"/>
                    </a:ext>
                  </a:extLst>
                </p:cNvPr>
                <p:cNvSpPr/>
                <p:nvPr/>
              </p:nvSpPr>
              <p:spPr>
                <a:xfrm rot="5400000" flipV="1">
                  <a:off x="3682048" y="3294519"/>
                  <a:ext cx="70665" cy="93471"/>
                </a:xfrm>
                <a:prstGeom prst="flowChartManualInpu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사각형: 잘린 위쪽 모서리 198">
                  <a:extLst>
                    <a:ext uri="{FF2B5EF4-FFF2-40B4-BE49-F238E27FC236}">
                      <a16:creationId xmlns:a16="http://schemas.microsoft.com/office/drawing/2014/main" id="{F5635BF5-1A5D-429F-B07F-AEF11AFBC066}"/>
                    </a:ext>
                  </a:extLst>
                </p:cNvPr>
                <p:cNvSpPr/>
                <p:nvPr/>
              </p:nvSpPr>
              <p:spPr>
                <a:xfrm rot="5400000" flipH="1">
                  <a:off x="3872025" y="3206837"/>
                  <a:ext cx="75600" cy="263895"/>
                </a:xfrm>
                <a:prstGeom prst="snip2SameRect">
                  <a:avLst>
                    <a:gd name="adj1" fmla="val 29918"/>
                    <a:gd name="adj2" fmla="val 2519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FA71EE59-0D52-4CF0-875D-D72F708D5DEB}"/>
                    </a:ext>
                  </a:extLst>
                </p:cNvPr>
                <p:cNvSpPr txBox="1"/>
                <p:nvPr/>
              </p:nvSpPr>
              <p:spPr>
                <a:xfrm flipH="1">
                  <a:off x="3689823" y="3303578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1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201" name="그림 200">
                  <a:extLst>
                    <a:ext uri="{FF2B5EF4-FFF2-40B4-BE49-F238E27FC236}">
                      <a16:creationId xmlns:a16="http://schemas.microsoft.com/office/drawing/2014/main" id="{B158EEA9-15DD-4492-830A-62804D469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 flipH="1">
                  <a:off x="3888993" y="3301760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A75CBD24-5CB1-4753-8AE5-13D8E9B37B71}"/>
                    </a:ext>
                  </a:extLst>
                </p:cNvPr>
                <p:cNvSpPr txBox="1"/>
                <p:nvPr/>
              </p:nvSpPr>
              <p:spPr>
                <a:xfrm flipH="1">
                  <a:off x="3825823" y="3303578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2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204" name="십자형 203">
                  <a:extLst>
                    <a:ext uri="{FF2B5EF4-FFF2-40B4-BE49-F238E27FC236}">
                      <a16:creationId xmlns:a16="http://schemas.microsoft.com/office/drawing/2014/main" id="{159120D6-2883-4923-A1A2-FE43127399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3790286" y="3321139"/>
                  <a:ext cx="36000" cy="36000"/>
                </a:xfrm>
                <a:prstGeom prst="plus">
                  <a:avLst>
                    <a:gd name="adj" fmla="val 41026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16" name="그림 215">
                  <a:extLst>
                    <a:ext uri="{FF2B5EF4-FFF2-40B4-BE49-F238E27FC236}">
                      <a16:creationId xmlns:a16="http://schemas.microsoft.com/office/drawing/2014/main" id="{0382E4F1-FE66-43AB-B389-327B01BE0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60501" y="3573703"/>
                  <a:ext cx="57638" cy="58851"/>
                </a:xfrm>
                <a:prstGeom prst="rect">
                  <a:avLst/>
                </a:prstGeom>
              </p:spPr>
            </p:pic>
            <p:pic>
              <p:nvPicPr>
                <p:cNvPr id="217" name="그림 216">
                  <a:extLst>
                    <a:ext uri="{FF2B5EF4-FFF2-40B4-BE49-F238E27FC236}">
                      <a16:creationId xmlns:a16="http://schemas.microsoft.com/office/drawing/2014/main" id="{78A4933A-045D-49AB-99E4-D64E90938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48520" y="3451465"/>
                  <a:ext cx="90402" cy="91947"/>
                </a:xfrm>
                <a:prstGeom prst="rect">
                  <a:avLst/>
                </a:prstGeom>
              </p:spPr>
            </p:pic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31F6BF10-E811-4554-8119-6481454D3CF2}"/>
                    </a:ext>
                  </a:extLst>
                </p:cNvPr>
                <p:cNvSpPr txBox="1"/>
                <p:nvPr/>
              </p:nvSpPr>
              <p:spPr>
                <a:xfrm flipH="1">
                  <a:off x="3325436" y="3478949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9E385F87-26BB-4CD7-BACE-C648EF3C3931}"/>
                    </a:ext>
                  </a:extLst>
                </p:cNvPr>
                <p:cNvSpPr txBox="1"/>
                <p:nvPr/>
              </p:nvSpPr>
              <p:spPr>
                <a:xfrm flipH="1">
                  <a:off x="3325436" y="3575540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DDA9055-9935-45B3-B858-0EB554CBBE3F}"/>
                </a:ext>
              </a:extLst>
            </p:cNvPr>
            <p:cNvSpPr txBox="1"/>
            <p:nvPr/>
          </p:nvSpPr>
          <p:spPr>
            <a:xfrm>
              <a:off x="3137114" y="3117841"/>
              <a:ext cx="205184" cy="1231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b="1" dirty="0">
                  <a:ln w="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균형</a:t>
              </a:r>
              <a:endParaRPr lang="ko-KR" altLang="en-US" sz="1200" b="1" dirty="0">
                <a:ln w="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902166BF-6564-46FD-89FD-98D5FF570AF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52499" y="2455147"/>
            <a:ext cx="59098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82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</a:rPr>
              <a:t>패시브 관련 </a:t>
            </a: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7D952-95DD-4386-9780-8BE1373CA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26" y="1450527"/>
            <a:ext cx="7053054" cy="4231832"/>
          </a:xfrm>
          <a:prstGeom prst="rect">
            <a:avLst/>
          </a:prstGeom>
        </p:spPr>
      </p:pic>
      <p:sp>
        <p:nvSpPr>
          <p:cNvPr id="6" name="팔각형 5">
            <a:extLst>
              <a:ext uri="{FF2B5EF4-FFF2-40B4-BE49-F238E27FC236}">
                <a16:creationId xmlns:a16="http://schemas.microsoft.com/office/drawing/2014/main" id="{650448F1-1666-47D1-9DC6-A907C94B3B05}"/>
              </a:ext>
            </a:extLst>
          </p:cNvPr>
          <p:cNvSpPr/>
          <p:nvPr/>
        </p:nvSpPr>
        <p:spPr>
          <a:xfrm>
            <a:off x="2558819" y="1510208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팔각형 6">
            <a:extLst>
              <a:ext uri="{FF2B5EF4-FFF2-40B4-BE49-F238E27FC236}">
                <a16:creationId xmlns:a16="http://schemas.microsoft.com/office/drawing/2014/main" id="{F477B686-C34E-4CBA-B722-0AF879EFDC7A}"/>
              </a:ext>
            </a:extLst>
          </p:cNvPr>
          <p:cNvSpPr/>
          <p:nvPr/>
        </p:nvSpPr>
        <p:spPr>
          <a:xfrm>
            <a:off x="2558819" y="1718033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12844A0F-1A50-4C39-BAB6-6E04BB229008}"/>
              </a:ext>
            </a:extLst>
          </p:cNvPr>
          <p:cNvSpPr/>
          <p:nvPr/>
        </p:nvSpPr>
        <p:spPr>
          <a:xfrm>
            <a:off x="2752473" y="1541931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B24A5190-E282-4061-9318-791D54A33A9C}"/>
              </a:ext>
            </a:extLst>
          </p:cNvPr>
          <p:cNvSpPr/>
          <p:nvPr/>
        </p:nvSpPr>
        <p:spPr>
          <a:xfrm>
            <a:off x="2752473" y="1749467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56C2BA-1DC7-4B02-8C00-5B5D3DF1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19" y="1553542"/>
            <a:ext cx="206334" cy="1155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135FB6-CD86-420E-BB07-230BCBE0D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06" y="1759844"/>
            <a:ext cx="206334" cy="11557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E955E-F505-4D0A-9DB0-90610B7A06DD}"/>
              </a:ext>
            </a:extLst>
          </p:cNvPr>
          <p:cNvGrpSpPr/>
          <p:nvPr/>
        </p:nvGrpSpPr>
        <p:grpSpPr>
          <a:xfrm>
            <a:off x="2525940" y="2160592"/>
            <a:ext cx="1207291" cy="2455739"/>
            <a:chOff x="695325" y="1805667"/>
            <a:chExt cx="1417560" cy="28834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2DDAB4D-234F-4F57-A9B6-1105F5F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1805667"/>
              <a:ext cx="1417560" cy="2883446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3D7F0DF-9DB1-4C54-B655-AF8FE56F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412097"/>
              <a:ext cx="237341" cy="2520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331DFE4-4440-4175-9F9C-CB37723F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412097"/>
              <a:ext cx="250170" cy="25108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D7CBCBC-9FE6-4A89-B92E-7108BC08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48000"/>
            </a:blip>
            <a:stretch>
              <a:fillRect/>
            </a:stretch>
          </p:blipFill>
          <p:spPr>
            <a:xfrm>
              <a:off x="1842664" y="2386697"/>
              <a:ext cx="194320" cy="20247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F9D34B6-B476-4A30-8EED-494BB276F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715253"/>
              <a:ext cx="237341" cy="25200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19EDD64-AC0F-4B22-BA79-E4BEB8C7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715253"/>
              <a:ext cx="250170" cy="25108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944F33E-2329-4EA6-817F-EF5BCECF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2689853"/>
              <a:ext cx="194320" cy="20247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BC1996B-03C7-41C9-B4EB-D4B312BD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032698"/>
              <a:ext cx="237341" cy="25200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8B0EEC2-E1F5-4A65-9F6A-D5E41295D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032698"/>
              <a:ext cx="250170" cy="25108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E4AB0EC-4B08-4B50-8019-DA21A8C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007298"/>
              <a:ext cx="194320" cy="20247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71AFD0A-E379-4D30-8D4D-F439094A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350143"/>
              <a:ext cx="237341" cy="2520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188242B-0731-4979-A887-208B78A8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350143"/>
              <a:ext cx="250170" cy="25108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CA3CC77-CE7C-460B-9676-74396EEA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324743"/>
              <a:ext cx="194320" cy="20247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CC5D684-7271-47AE-855A-21EDBF1F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667588"/>
              <a:ext cx="237341" cy="252003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5A5A874-2BC2-4209-8B6E-3270AB6C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667588"/>
              <a:ext cx="250170" cy="251087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F8136F6-31B3-4C5F-9942-658DDA4F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642188"/>
              <a:ext cx="194320" cy="20247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361CB05-AC04-4B70-B2E4-1E46FC81F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985033"/>
              <a:ext cx="237341" cy="252003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EA3859A-C6A2-4EB8-A388-9C96985CB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985033"/>
              <a:ext cx="250170" cy="25108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436D757-F6D7-4093-84B1-93EB5013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959633"/>
              <a:ext cx="194320" cy="202478"/>
            </a:xfrm>
            <a:prstGeom prst="rect">
              <a:avLst/>
            </a:prstGeom>
          </p:spPr>
        </p:pic>
      </p:grpSp>
      <p:sp>
        <p:nvSpPr>
          <p:cNvPr id="13" name="팔각형 12">
            <a:extLst>
              <a:ext uri="{FF2B5EF4-FFF2-40B4-BE49-F238E27FC236}">
                <a16:creationId xmlns:a16="http://schemas.microsoft.com/office/drawing/2014/main" id="{50BD63A8-63CA-4AB5-8853-FED24716143B}"/>
              </a:ext>
            </a:extLst>
          </p:cNvPr>
          <p:cNvSpPr/>
          <p:nvPr/>
        </p:nvSpPr>
        <p:spPr>
          <a:xfrm>
            <a:off x="9284738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98748B-6310-4ADC-86D3-768A1114F8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7" y="1564335"/>
            <a:ext cx="245280" cy="6211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CB1A7C-F437-41A9-BB1B-6080A901478E}"/>
              </a:ext>
            </a:extLst>
          </p:cNvPr>
          <p:cNvGrpSpPr/>
          <p:nvPr/>
        </p:nvGrpSpPr>
        <p:grpSpPr>
          <a:xfrm>
            <a:off x="9330985" y="1516082"/>
            <a:ext cx="153301" cy="153300"/>
            <a:chOff x="9819174" y="1677309"/>
            <a:chExt cx="180001" cy="1800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3A23698-CE3D-4FD4-93F6-030803F8132D}"/>
                </a:ext>
              </a:extLst>
            </p:cNvPr>
            <p:cNvGrpSpPr/>
            <p:nvPr/>
          </p:nvGrpSpPr>
          <p:grpSpPr>
            <a:xfrm>
              <a:off x="9819174" y="1677309"/>
              <a:ext cx="180001" cy="180000"/>
              <a:chOff x="9819174" y="1677309"/>
              <a:chExt cx="180001" cy="180000"/>
            </a:xfrm>
          </p:grpSpPr>
          <p:sp>
            <p:nvSpPr>
              <p:cNvPr id="45" name="팔각형 44">
                <a:extLst>
                  <a:ext uri="{FF2B5EF4-FFF2-40B4-BE49-F238E27FC236}">
                    <a16:creationId xmlns:a16="http://schemas.microsoft.com/office/drawing/2014/main" id="{9BCCE303-B61D-4AE6-8CA5-71E81E2B0219}"/>
                  </a:ext>
                </a:extLst>
              </p:cNvPr>
              <p:cNvSpPr/>
              <p:nvPr/>
            </p:nvSpPr>
            <p:spPr>
              <a:xfrm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팔각형 45">
                <a:extLst>
                  <a:ext uri="{FF2B5EF4-FFF2-40B4-BE49-F238E27FC236}">
                    <a16:creationId xmlns:a16="http://schemas.microsoft.com/office/drawing/2014/main" id="{54E84093-2195-4A26-A5D2-0952F8FCC790}"/>
                  </a:ext>
                </a:extLst>
              </p:cNvPr>
              <p:cNvSpPr/>
              <p:nvPr/>
            </p:nvSpPr>
            <p:spPr>
              <a:xfrm rot="5400000"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651EF3-0A71-4564-8627-A258CE5B7C99}"/>
                  </a:ext>
                </a:extLst>
              </p:cNvPr>
              <p:cNvGrpSpPr/>
              <p:nvPr/>
            </p:nvGrpSpPr>
            <p:grpSpPr>
              <a:xfrm rot="2700000">
                <a:off x="9819175" y="1677309"/>
                <a:ext cx="180000" cy="180000"/>
                <a:chOff x="10281172" y="1677309"/>
                <a:chExt cx="180000" cy="180000"/>
              </a:xfrm>
            </p:grpSpPr>
            <p:sp>
              <p:nvSpPr>
                <p:cNvPr id="48" name="팔각형 47">
                  <a:extLst>
                    <a:ext uri="{FF2B5EF4-FFF2-40B4-BE49-F238E27FC236}">
                      <a16:creationId xmlns:a16="http://schemas.microsoft.com/office/drawing/2014/main" id="{C5D1FCA1-0112-4B5E-A159-74D3BB4AE683}"/>
                    </a:ext>
                  </a:extLst>
                </p:cNvPr>
                <p:cNvSpPr/>
                <p:nvPr/>
              </p:nvSpPr>
              <p:spPr>
                <a:xfrm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팔각형 48">
                  <a:extLst>
                    <a:ext uri="{FF2B5EF4-FFF2-40B4-BE49-F238E27FC236}">
                      <a16:creationId xmlns:a16="http://schemas.microsoft.com/office/drawing/2014/main" id="{8EC7DEEB-4D8F-4B0B-9286-A1160DC40EB5}"/>
                    </a:ext>
                  </a:extLst>
                </p:cNvPr>
                <p:cNvSpPr/>
                <p:nvPr/>
              </p:nvSpPr>
              <p:spPr>
                <a:xfrm rot="5400000"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71B586A-EAF5-4B97-8E07-F4F07B9D3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6786" y="1709528"/>
              <a:ext cx="104775" cy="115561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팔각형 15">
            <a:extLst>
              <a:ext uri="{FF2B5EF4-FFF2-40B4-BE49-F238E27FC236}">
                <a16:creationId xmlns:a16="http://schemas.microsoft.com/office/drawing/2014/main" id="{30FC26E4-F44C-4FC6-B16F-2FFE784F1805}"/>
              </a:ext>
            </a:extLst>
          </p:cNvPr>
          <p:cNvSpPr/>
          <p:nvPr/>
        </p:nvSpPr>
        <p:spPr>
          <a:xfrm>
            <a:off x="8986119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팔각형 16">
            <a:extLst>
              <a:ext uri="{FF2B5EF4-FFF2-40B4-BE49-F238E27FC236}">
                <a16:creationId xmlns:a16="http://schemas.microsoft.com/office/drawing/2014/main" id="{2D4FA8D9-FAA5-46D8-B6B9-C59201453176}"/>
              </a:ext>
            </a:extLst>
          </p:cNvPr>
          <p:cNvSpPr/>
          <p:nvPr/>
        </p:nvSpPr>
        <p:spPr>
          <a:xfrm>
            <a:off x="8387922" y="1510208"/>
            <a:ext cx="278647" cy="16334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팔각형 17">
            <a:extLst>
              <a:ext uri="{FF2B5EF4-FFF2-40B4-BE49-F238E27FC236}">
                <a16:creationId xmlns:a16="http://schemas.microsoft.com/office/drawing/2014/main" id="{577F3273-FCFA-458F-AB33-F0CB60CA1E29}"/>
              </a:ext>
            </a:extLst>
          </p:cNvPr>
          <p:cNvSpPr/>
          <p:nvPr/>
        </p:nvSpPr>
        <p:spPr>
          <a:xfrm>
            <a:off x="8606950" y="1483493"/>
            <a:ext cx="336705" cy="216773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D625A8-AE05-4253-BF8C-B6AAE5CB1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392" y="1522989"/>
            <a:ext cx="140163" cy="132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0D786B-AC21-419E-AF1D-C0D6F2965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0824" y="1513292"/>
            <a:ext cx="249416" cy="175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1B7C71-7E36-4F66-AB88-AC4C9B2F137C}"/>
              </a:ext>
            </a:extLst>
          </p:cNvPr>
          <p:cNvGrpSpPr/>
          <p:nvPr/>
        </p:nvGrpSpPr>
        <p:grpSpPr>
          <a:xfrm>
            <a:off x="8430603" y="1549217"/>
            <a:ext cx="117625" cy="88114"/>
            <a:chOff x="7608203" y="1384291"/>
            <a:chExt cx="138111" cy="103461"/>
          </a:xfrm>
        </p:grpSpPr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91CEFF20-A002-456E-A6A4-996B77E69415}"/>
                </a:ext>
              </a:extLst>
            </p:cNvPr>
            <p:cNvSpPr/>
            <p:nvPr/>
          </p:nvSpPr>
          <p:spPr>
            <a:xfrm flipH="1">
              <a:off x="7608203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E4ED9A87-C249-4030-8446-F4C7DF47C035}"/>
                </a:ext>
              </a:extLst>
            </p:cNvPr>
            <p:cNvSpPr/>
            <p:nvPr/>
          </p:nvSpPr>
          <p:spPr>
            <a:xfrm flipH="1">
              <a:off x="7672496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60825B-344F-4AD1-99D3-80CE605027CD}"/>
              </a:ext>
            </a:extLst>
          </p:cNvPr>
          <p:cNvGrpSpPr/>
          <p:nvPr/>
        </p:nvGrpSpPr>
        <p:grpSpPr>
          <a:xfrm>
            <a:off x="8903418" y="1766489"/>
            <a:ext cx="762639" cy="289635"/>
            <a:chOff x="8163366" y="1617741"/>
            <a:chExt cx="895465" cy="340080"/>
          </a:xfrm>
        </p:grpSpPr>
        <p:sp>
          <p:nvSpPr>
            <p:cNvPr id="38" name="팔각형 37">
              <a:extLst>
                <a:ext uri="{FF2B5EF4-FFF2-40B4-BE49-F238E27FC236}">
                  <a16:creationId xmlns:a16="http://schemas.microsoft.com/office/drawing/2014/main" id="{79B88130-2FD2-41E8-A2FF-93E13FB7A3F4}"/>
                </a:ext>
              </a:extLst>
            </p:cNvPr>
            <p:cNvSpPr/>
            <p:nvPr/>
          </p:nvSpPr>
          <p:spPr>
            <a:xfrm>
              <a:off x="8210611" y="1629446"/>
              <a:ext cx="684650" cy="287190"/>
            </a:xfrm>
            <a:prstGeom prst="octagon">
              <a:avLst>
                <a:gd name="adj" fmla="val 10495"/>
              </a:avLst>
            </a:prstGeom>
            <a:solidFill>
              <a:srgbClr val="701403"/>
            </a:solidFill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B711FC6-ABDE-4C72-A1B7-6AE94431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8787728" y="1732290"/>
              <a:ext cx="288000" cy="7293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0050FFD-7CC5-48C1-A298-5FB1ED80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3366" y="1617741"/>
              <a:ext cx="895465" cy="34008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7BF934E-4E4F-4D80-928C-E469782AFA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9113" y="2044732"/>
            <a:ext cx="292517" cy="10771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4EAE14-A703-444E-A7CE-5E4C2D3D1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7" y="2129534"/>
            <a:ext cx="245280" cy="621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2ABE6E-5353-4B27-A5B2-6E8CE4C69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7" y="2979318"/>
            <a:ext cx="245280" cy="62116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A78DB6E2-D2EF-4A97-8928-9248197EED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8278" y="2708689"/>
            <a:ext cx="1079086" cy="1286367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DBE478E-94CA-44E0-99DB-8CC3CFF586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7787" y="2676095"/>
            <a:ext cx="664522" cy="1048603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2FFB9174-6C30-404D-8F34-F831EDF4D5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37420" y="2697728"/>
            <a:ext cx="664522" cy="1048603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D761E11C-0092-420E-8661-556D24C15F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7053" y="2676095"/>
            <a:ext cx="774259" cy="1048603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30160856-6DA2-4101-A792-97F9695DC6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33901" y="3189994"/>
            <a:ext cx="871804" cy="1048603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0BB623B-5AD9-459E-8BBF-95A1074AA0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4915" y="3173193"/>
            <a:ext cx="664522" cy="1048603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D06DB8B2-A704-4972-957E-5A9CC4B8EC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74548" y="3171169"/>
            <a:ext cx="755970" cy="1048603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2F05724E-954B-4B20-B503-2E4A4CD8305C}"/>
              </a:ext>
            </a:extLst>
          </p:cNvPr>
          <p:cNvGrpSpPr/>
          <p:nvPr/>
        </p:nvGrpSpPr>
        <p:grpSpPr>
          <a:xfrm>
            <a:off x="2542188" y="1918823"/>
            <a:ext cx="2623945" cy="341548"/>
            <a:chOff x="1765046" y="479257"/>
            <a:chExt cx="3080948" cy="401034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7E94833E-46EE-472B-9122-275874031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1784354" y="602528"/>
              <a:ext cx="1338645" cy="277763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FC49186-7087-48F4-B880-791217A38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1824885" y="547779"/>
              <a:ext cx="288000" cy="7293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9503BC8-BCCC-4FDF-908A-03701FAF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2791672" y="547779"/>
              <a:ext cx="288000" cy="72934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72136FF-05A2-4C25-B4BE-2AB02FA7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163530" y="602528"/>
              <a:ext cx="1338645" cy="277763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EBFF278-F23A-4A08-A07E-AE066CBEC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3204061" y="547779"/>
              <a:ext cx="288000" cy="72934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00CCFFD-DFFF-4338-94B0-B16948E63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4170848" y="547779"/>
              <a:ext cx="288000" cy="72934"/>
            </a:xfrm>
            <a:prstGeom prst="rect">
              <a:avLst/>
            </a:prstGeom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4855D8E-3666-47A6-B082-FA4E1B61A2C8}"/>
                </a:ext>
              </a:extLst>
            </p:cNvPr>
            <p:cNvSpPr/>
            <p:nvPr/>
          </p:nvSpPr>
          <p:spPr>
            <a:xfrm>
              <a:off x="1765046" y="506470"/>
              <a:ext cx="2627277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순서도: 수동 입력 78">
              <a:extLst>
                <a:ext uri="{FF2B5EF4-FFF2-40B4-BE49-F238E27FC236}">
                  <a16:creationId xmlns:a16="http://schemas.microsoft.com/office/drawing/2014/main" id="{378D5C6B-7599-47C8-B06F-30E8371DE5B1}"/>
                </a:ext>
              </a:extLst>
            </p:cNvPr>
            <p:cNvSpPr/>
            <p:nvPr/>
          </p:nvSpPr>
          <p:spPr>
            <a:xfrm rot="10800000">
              <a:off x="4727234" y="536706"/>
              <a:ext cx="45719" cy="168234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순서도: 병합 79">
              <a:extLst>
                <a:ext uri="{FF2B5EF4-FFF2-40B4-BE49-F238E27FC236}">
                  <a16:creationId xmlns:a16="http://schemas.microsoft.com/office/drawing/2014/main" id="{3EEA3684-AC01-4035-8031-B162150D99D3}"/>
                </a:ext>
              </a:extLst>
            </p:cNvPr>
            <p:cNvSpPr/>
            <p:nvPr/>
          </p:nvSpPr>
          <p:spPr>
            <a:xfrm rot="5400000">
              <a:off x="4518909" y="600291"/>
              <a:ext cx="220615" cy="17957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9711BDE-6857-4FB0-B843-4B22BD6B5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4083" y="653608"/>
              <a:ext cx="72935" cy="7293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순서도: 수동 입력 81">
              <a:extLst>
                <a:ext uri="{FF2B5EF4-FFF2-40B4-BE49-F238E27FC236}">
                  <a16:creationId xmlns:a16="http://schemas.microsoft.com/office/drawing/2014/main" id="{AAA7C653-80C7-4F9F-8D29-FA52F8ADF606}"/>
                </a:ext>
              </a:extLst>
            </p:cNvPr>
            <p:cNvSpPr/>
            <p:nvPr/>
          </p:nvSpPr>
          <p:spPr>
            <a:xfrm rot="5400000">
              <a:off x="4543954" y="250150"/>
              <a:ext cx="72934" cy="531147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5712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CDC0F229-7230-41FA-90CA-39DDF672E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27" y="1450527"/>
            <a:ext cx="7053054" cy="4231832"/>
          </a:xfrm>
          <a:prstGeom prst="rect">
            <a:avLst/>
          </a:prstGeom>
        </p:spPr>
      </p:pic>
      <p:sp>
        <p:nvSpPr>
          <p:cNvPr id="21" name="팔각형 20">
            <a:extLst>
              <a:ext uri="{FF2B5EF4-FFF2-40B4-BE49-F238E27FC236}">
                <a16:creationId xmlns:a16="http://schemas.microsoft.com/office/drawing/2014/main" id="{F9FB7D35-6301-44C6-A440-74DF989EFD9E}"/>
              </a:ext>
            </a:extLst>
          </p:cNvPr>
          <p:cNvSpPr/>
          <p:nvPr/>
        </p:nvSpPr>
        <p:spPr>
          <a:xfrm>
            <a:off x="2558820" y="1510208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팔각형 21">
            <a:extLst>
              <a:ext uri="{FF2B5EF4-FFF2-40B4-BE49-F238E27FC236}">
                <a16:creationId xmlns:a16="http://schemas.microsoft.com/office/drawing/2014/main" id="{4A709742-3882-4DEB-98FB-9D9F7BD2FCE1}"/>
              </a:ext>
            </a:extLst>
          </p:cNvPr>
          <p:cNvSpPr/>
          <p:nvPr/>
        </p:nvSpPr>
        <p:spPr>
          <a:xfrm>
            <a:off x="2558820" y="1718033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팔각형 22">
            <a:extLst>
              <a:ext uri="{FF2B5EF4-FFF2-40B4-BE49-F238E27FC236}">
                <a16:creationId xmlns:a16="http://schemas.microsoft.com/office/drawing/2014/main" id="{92F1A77F-6F7D-4B60-AD36-BDD37AA38350}"/>
              </a:ext>
            </a:extLst>
          </p:cNvPr>
          <p:cNvSpPr/>
          <p:nvPr/>
        </p:nvSpPr>
        <p:spPr>
          <a:xfrm>
            <a:off x="2752474" y="1541931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팔각형 23">
            <a:extLst>
              <a:ext uri="{FF2B5EF4-FFF2-40B4-BE49-F238E27FC236}">
                <a16:creationId xmlns:a16="http://schemas.microsoft.com/office/drawing/2014/main" id="{3A30583C-EB66-4941-B51E-D159C3025F4B}"/>
              </a:ext>
            </a:extLst>
          </p:cNvPr>
          <p:cNvSpPr/>
          <p:nvPr/>
        </p:nvSpPr>
        <p:spPr>
          <a:xfrm>
            <a:off x="2752474" y="1749467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39A01F5-6B6F-4156-99B8-C198E1D8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20" y="1553542"/>
            <a:ext cx="206334" cy="11557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C3C94A-C0C2-4FE2-9D1A-0E845081E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07" y="1759844"/>
            <a:ext cx="206334" cy="115577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BD0CF57-FBBE-49DD-830F-72D4998D7AB1}"/>
              </a:ext>
            </a:extLst>
          </p:cNvPr>
          <p:cNvGrpSpPr/>
          <p:nvPr/>
        </p:nvGrpSpPr>
        <p:grpSpPr>
          <a:xfrm>
            <a:off x="2525941" y="2160592"/>
            <a:ext cx="1207291" cy="2455739"/>
            <a:chOff x="695325" y="1805667"/>
            <a:chExt cx="1417560" cy="28834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75AE6A-8CE1-4276-BD19-FACD3AB3B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1805667"/>
              <a:ext cx="1417560" cy="2883446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2B91A61-3E04-480C-84EA-3CC701D7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412097"/>
              <a:ext cx="237341" cy="2520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8585B24-3C2B-41D7-9910-4D27BD50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412097"/>
              <a:ext cx="250170" cy="25108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5AE26B8-0B5B-43ED-83A6-6C49530B0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48000"/>
            </a:blip>
            <a:stretch>
              <a:fillRect/>
            </a:stretch>
          </p:blipFill>
          <p:spPr>
            <a:xfrm>
              <a:off x="1842664" y="2386697"/>
              <a:ext cx="194320" cy="202478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7D5CFF4-552F-4ACD-8E53-9DCD2662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715253"/>
              <a:ext cx="237341" cy="25200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3386D66-E54A-4E79-BEFA-8E4E333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715253"/>
              <a:ext cx="250170" cy="2510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BFD7856-686A-496E-BEEA-ECC48EC2C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2689853"/>
              <a:ext cx="194320" cy="20247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E7F0FA3-A59D-4237-BFF3-14E5D697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032698"/>
              <a:ext cx="237341" cy="2520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C86CAF7-9ADC-4491-81EA-A8B29D562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032698"/>
              <a:ext cx="250170" cy="251087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A416EFB-D3E0-448E-ACC6-98CC7D8F6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007298"/>
              <a:ext cx="194320" cy="202478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8A7233E-B1B8-4C41-959B-FE7D31E9E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350143"/>
              <a:ext cx="237341" cy="2520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0FA2772-5779-4683-8E5D-25A8DB97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350143"/>
              <a:ext cx="250170" cy="25108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7374024-9DE8-43AD-9EE0-AC33F4AAC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324743"/>
              <a:ext cx="194320" cy="202478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C00F551-2A72-4954-BB98-CDE91039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667588"/>
              <a:ext cx="237341" cy="25200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08F44FC-5413-45E3-B147-F5F62227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667588"/>
              <a:ext cx="250170" cy="25108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0141627-4039-48A2-8AA6-8092D83B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642188"/>
              <a:ext cx="194320" cy="202478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D4C2BF4-A3BB-4AAF-A1AE-6514B2DA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985033"/>
              <a:ext cx="237341" cy="252003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4366A51-4BFC-41CE-ACFD-99B5BF994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985033"/>
              <a:ext cx="250170" cy="25108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D32F9FE2-672C-4552-AE90-041608C5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959633"/>
              <a:ext cx="194320" cy="202478"/>
            </a:xfrm>
            <a:prstGeom prst="rect">
              <a:avLst/>
            </a:prstGeom>
          </p:spPr>
        </p:pic>
      </p:grpSp>
      <p:sp>
        <p:nvSpPr>
          <p:cNvPr id="76" name="팔각형 75">
            <a:extLst>
              <a:ext uri="{FF2B5EF4-FFF2-40B4-BE49-F238E27FC236}">
                <a16:creationId xmlns:a16="http://schemas.microsoft.com/office/drawing/2014/main" id="{54BA1D2F-EA42-4CFC-9562-86CEF3E7E1CD}"/>
              </a:ext>
            </a:extLst>
          </p:cNvPr>
          <p:cNvSpPr/>
          <p:nvPr/>
        </p:nvSpPr>
        <p:spPr>
          <a:xfrm>
            <a:off x="9284739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4FCF8769-ADE6-45E2-A638-9F13A88AF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8" y="1564335"/>
            <a:ext cx="245280" cy="62116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B56893EA-A225-4F24-9CE7-DEF855DCC1CF}"/>
              </a:ext>
            </a:extLst>
          </p:cNvPr>
          <p:cNvGrpSpPr/>
          <p:nvPr/>
        </p:nvGrpSpPr>
        <p:grpSpPr>
          <a:xfrm>
            <a:off x="9330986" y="1516082"/>
            <a:ext cx="153301" cy="153300"/>
            <a:chOff x="9819174" y="1677309"/>
            <a:chExt cx="180001" cy="18000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F79637A-BACB-4943-83E3-7273BD98522D}"/>
                </a:ext>
              </a:extLst>
            </p:cNvPr>
            <p:cNvGrpSpPr/>
            <p:nvPr/>
          </p:nvGrpSpPr>
          <p:grpSpPr>
            <a:xfrm>
              <a:off x="9819174" y="1677309"/>
              <a:ext cx="180001" cy="180000"/>
              <a:chOff x="9819174" y="1677309"/>
              <a:chExt cx="180001" cy="180000"/>
            </a:xfrm>
          </p:grpSpPr>
          <p:sp>
            <p:nvSpPr>
              <p:cNvPr id="79" name="팔각형 78">
                <a:extLst>
                  <a:ext uri="{FF2B5EF4-FFF2-40B4-BE49-F238E27FC236}">
                    <a16:creationId xmlns:a16="http://schemas.microsoft.com/office/drawing/2014/main" id="{F1C38EE3-49DE-4F96-B293-53356176D23C}"/>
                  </a:ext>
                </a:extLst>
              </p:cNvPr>
              <p:cNvSpPr/>
              <p:nvPr/>
            </p:nvSpPr>
            <p:spPr>
              <a:xfrm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팔각형 79">
                <a:extLst>
                  <a:ext uri="{FF2B5EF4-FFF2-40B4-BE49-F238E27FC236}">
                    <a16:creationId xmlns:a16="http://schemas.microsoft.com/office/drawing/2014/main" id="{F46C636D-4889-467C-BCDB-A452D7CE50BE}"/>
                  </a:ext>
                </a:extLst>
              </p:cNvPr>
              <p:cNvSpPr/>
              <p:nvPr/>
            </p:nvSpPr>
            <p:spPr>
              <a:xfrm rot="5400000"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F7DD849E-EF76-4A8A-8CBF-E7C716FB708F}"/>
                  </a:ext>
                </a:extLst>
              </p:cNvPr>
              <p:cNvGrpSpPr/>
              <p:nvPr/>
            </p:nvGrpSpPr>
            <p:grpSpPr>
              <a:xfrm rot="2700000">
                <a:off x="9819175" y="1677309"/>
                <a:ext cx="180000" cy="180000"/>
                <a:chOff x="10281172" y="1677309"/>
                <a:chExt cx="180000" cy="180000"/>
              </a:xfrm>
            </p:grpSpPr>
            <p:sp>
              <p:nvSpPr>
                <p:cNvPr id="81" name="팔각형 80">
                  <a:extLst>
                    <a:ext uri="{FF2B5EF4-FFF2-40B4-BE49-F238E27FC236}">
                      <a16:creationId xmlns:a16="http://schemas.microsoft.com/office/drawing/2014/main" id="{31C4FAC9-3CDA-45ED-975D-991A26CAA260}"/>
                    </a:ext>
                  </a:extLst>
                </p:cNvPr>
                <p:cNvSpPr/>
                <p:nvPr/>
              </p:nvSpPr>
              <p:spPr>
                <a:xfrm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팔각형 81">
                  <a:extLst>
                    <a:ext uri="{FF2B5EF4-FFF2-40B4-BE49-F238E27FC236}">
                      <a16:creationId xmlns:a16="http://schemas.microsoft.com/office/drawing/2014/main" id="{8F64BB2E-BACF-44CD-8FFC-03805B8FF0F6}"/>
                    </a:ext>
                  </a:extLst>
                </p:cNvPr>
                <p:cNvSpPr/>
                <p:nvPr/>
              </p:nvSpPr>
              <p:spPr>
                <a:xfrm rot="5400000"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501CA-AEA5-4F68-A144-02858EC95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6786" y="1709528"/>
              <a:ext cx="104775" cy="115561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팔각형 85">
            <a:extLst>
              <a:ext uri="{FF2B5EF4-FFF2-40B4-BE49-F238E27FC236}">
                <a16:creationId xmlns:a16="http://schemas.microsoft.com/office/drawing/2014/main" id="{31464781-B0A1-471A-B6D8-8B91EAD5FF5C}"/>
              </a:ext>
            </a:extLst>
          </p:cNvPr>
          <p:cNvSpPr/>
          <p:nvPr/>
        </p:nvSpPr>
        <p:spPr>
          <a:xfrm>
            <a:off x="8986120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팔각형 87">
            <a:extLst>
              <a:ext uri="{FF2B5EF4-FFF2-40B4-BE49-F238E27FC236}">
                <a16:creationId xmlns:a16="http://schemas.microsoft.com/office/drawing/2014/main" id="{C3C07508-EB9F-48B0-A935-BE8EBB821D6C}"/>
              </a:ext>
            </a:extLst>
          </p:cNvPr>
          <p:cNvSpPr/>
          <p:nvPr/>
        </p:nvSpPr>
        <p:spPr>
          <a:xfrm>
            <a:off x="8387923" y="1510208"/>
            <a:ext cx="278647" cy="16334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팔각형 86">
            <a:extLst>
              <a:ext uri="{FF2B5EF4-FFF2-40B4-BE49-F238E27FC236}">
                <a16:creationId xmlns:a16="http://schemas.microsoft.com/office/drawing/2014/main" id="{163F0777-61BE-4DF7-B1D9-EE5B91DAE2B7}"/>
              </a:ext>
            </a:extLst>
          </p:cNvPr>
          <p:cNvSpPr/>
          <p:nvPr/>
        </p:nvSpPr>
        <p:spPr>
          <a:xfrm>
            <a:off x="8606951" y="1483493"/>
            <a:ext cx="336705" cy="216773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93FD3C3-3455-4A52-94D9-90C42D8894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393" y="1522989"/>
            <a:ext cx="140163" cy="132616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E9E6931F-BACE-433B-B9B5-3648FD490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0825" y="1513292"/>
            <a:ext cx="249416" cy="175936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157C0CA-E0EA-49D9-999C-6DDA162DB93D}"/>
              </a:ext>
            </a:extLst>
          </p:cNvPr>
          <p:cNvGrpSpPr/>
          <p:nvPr/>
        </p:nvGrpSpPr>
        <p:grpSpPr>
          <a:xfrm>
            <a:off x="8430604" y="1549217"/>
            <a:ext cx="117625" cy="88114"/>
            <a:chOff x="7608203" y="1384291"/>
            <a:chExt cx="138111" cy="103461"/>
          </a:xfrm>
        </p:grpSpPr>
        <p:sp>
          <p:nvSpPr>
            <p:cNvPr id="100" name="화살표: 갈매기형 수장 99">
              <a:extLst>
                <a:ext uri="{FF2B5EF4-FFF2-40B4-BE49-F238E27FC236}">
                  <a16:creationId xmlns:a16="http://schemas.microsoft.com/office/drawing/2014/main" id="{0E041BF6-5D4D-48FB-A2ED-8A4EE582594C}"/>
                </a:ext>
              </a:extLst>
            </p:cNvPr>
            <p:cNvSpPr/>
            <p:nvPr/>
          </p:nvSpPr>
          <p:spPr>
            <a:xfrm flipH="1">
              <a:off x="7608203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화살표: 갈매기형 수장 100">
              <a:extLst>
                <a:ext uri="{FF2B5EF4-FFF2-40B4-BE49-F238E27FC236}">
                  <a16:creationId xmlns:a16="http://schemas.microsoft.com/office/drawing/2014/main" id="{E8CA53A6-30D6-46A3-AC8A-51BCF6AD52A5}"/>
                </a:ext>
              </a:extLst>
            </p:cNvPr>
            <p:cNvSpPr/>
            <p:nvPr/>
          </p:nvSpPr>
          <p:spPr>
            <a:xfrm flipH="1">
              <a:off x="7672496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4410BB0D-D593-4629-BA7C-2EB88DEB5A97}"/>
              </a:ext>
            </a:extLst>
          </p:cNvPr>
          <p:cNvGrpSpPr/>
          <p:nvPr/>
        </p:nvGrpSpPr>
        <p:grpSpPr>
          <a:xfrm>
            <a:off x="8903419" y="1766489"/>
            <a:ext cx="762639" cy="289635"/>
            <a:chOff x="8163366" y="1617741"/>
            <a:chExt cx="895465" cy="340080"/>
          </a:xfrm>
        </p:grpSpPr>
        <p:sp>
          <p:nvSpPr>
            <p:cNvPr id="104" name="팔각형 103">
              <a:extLst>
                <a:ext uri="{FF2B5EF4-FFF2-40B4-BE49-F238E27FC236}">
                  <a16:creationId xmlns:a16="http://schemas.microsoft.com/office/drawing/2014/main" id="{9DE298F1-5E44-41FE-9697-B0C6C5CAED4D}"/>
                </a:ext>
              </a:extLst>
            </p:cNvPr>
            <p:cNvSpPr/>
            <p:nvPr/>
          </p:nvSpPr>
          <p:spPr>
            <a:xfrm>
              <a:off x="8210611" y="1629446"/>
              <a:ext cx="684650" cy="287190"/>
            </a:xfrm>
            <a:prstGeom prst="octagon">
              <a:avLst>
                <a:gd name="adj" fmla="val 10495"/>
              </a:avLst>
            </a:prstGeom>
            <a:solidFill>
              <a:srgbClr val="701403"/>
            </a:solidFill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A7017F1-1F94-4D13-BB69-A9AD5E7A0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8787728" y="1732290"/>
              <a:ext cx="288000" cy="72934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B139ACB1-127C-4C7C-AF86-66C717791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3366" y="1617741"/>
              <a:ext cx="895465" cy="340080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5C0E1DE-726F-454C-89DC-9DD6AD94B181}"/>
              </a:ext>
            </a:extLst>
          </p:cNvPr>
          <p:cNvGrpSpPr/>
          <p:nvPr/>
        </p:nvGrpSpPr>
        <p:grpSpPr>
          <a:xfrm>
            <a:off x="2542188" y="1918823"/>
            <a:ext cx="2623945" cy="341548"/>
            <a:chOff x="1765046" y="479257"/>
            <a:chExt cx="3080948" cy="401034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81A1D25-3148-41DD-BAA4-D2226D99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1784354" y="602528"/>
              <a:ext cx="1338645" cy="277763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898DFD0-07F5-458D-9AB7-EDB3D7AB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1824885" y="547779"/>
              <a:ext cx="288000" cy="72934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F09515FD-FCFE-4455-BACE-C0D5621F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2791672" y="547779"/>
              <a:ext cx="288000" cy="72934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89A85B99-2956-438C-BB2B-A33E79B9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3163530" y="602528"/>
              <a:ext cx="1338645" cy="27776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82A3908B-A1AF-4B62-8DAF-349E4F8F9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3204061" y="547779"/>
              <a:ext cx="288000" cy="72934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9FA738F-A566-4954-A338-69787C79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4170848" y="547779"/>
              <a:ext cx="288000" cy="72934"/>
            </a:xfrm>
            <a:prstGeom prst="rect">
              <a:avLst/>
            </a:prstGeom>
          </p:spPr>
        </p:pic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A2167D3-37A0-44B9-AFF7-3DE5B134C5E5}"/>
                </a:ext>
              </a:extLst>
            </p:cNvPr>
            <p:cNvSpPr/>
            <p:nvPr/>
          </p:nvSpPr>
          <p:spPr>
            <a:xfrm>
              <a:off x="1765046" y="506470"/>
              <a:ext cx="2627277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순서도: 수동 입력 124">
              <a:extLst>
                <a:ext uri="{FF2B5EF4-FFF2-40B4-BE49-F238E27FC236}">
                  <a16:creationId xmlns:a16="http://schemas.microsoft.com/office/drawing/2014/main" id="{D379C73B-7332-4F6A-934E-8116DF0FFB9B}"/>
                </a:ext>
              </a:extLst>
            </p:cNvPr>
            <p:cNvSpPr/>
            <p:nvPr/>
          </p:nvSpPr>
          <p:spPr>
            <a:xfrm rot="10800000">
              <a:off x="4727234" y="536706"/>
              <a:ext cx="45719" cy="168234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순서도: 병합 121">
              <a:extLst>
                <a:ext uri="{FF2B5EF4-FFF2-40B4-BE49-F238E27FC236}">
                  <a16:creationId xmlns:a16="http://schemas.microsoft.com/office/drawing/2014/main" id="{0C2697A0-AB2B-42F5-A7D7-681368157EC0}"/>
                </a:ext>
              </a:extLst>
            </p:cNvPr>
            <p:cNvSpPr/>
            <p:nvPr/>
          </p:nvSpPr>
          <p:spPr>
            <a:xfrm rot="5400000">
              <a:off x="4518909" y="600291"/>
              <a:ext cx="220615" cy="17957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0A85ECF-9EDE-4F93-860D-F3CB0186C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4083" y="653608"/>
              <a:ext cx="72935" cy="7293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순서도: 수동 입력 119">
              <a:extLst>
                <a:ext uri="{FF2B5EF4-FFF2-40B4-BE49-F238E27FC236}">
                  <a16:creationId xmlns:a16="http://schemas.microsoft.com/office/drawing/2014/main" id="{CC2E3763-54EF-43B8-A26D-AAF928AF4367}"/>
                </a:ext>
              </a:extLst>
            </p:cNvPr>
            <p:cNvSpPr/>
            <p:nvPr/>
          </p:nvSpPr>
          <p:spPr>
            <a:xfrm rot="5400000">
              <a:off x="4543954" y="250150"/>
              <a:ext cx="72934" cy="531147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529BCD50-9405-40C7-92FC-C71DBEB705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9114" y="2044732"/>
            <a:ext cx="292517" cy="1077134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86D51797-46D6-4E3C-AEBA-6EE04C1FF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8" y="2129534"/>
            <a:ext cx="245280" cy="62116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7FD238EA-25FD-4B6D-A808-7A2742F9D9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8" y="2979318"/>
            <a:ext cx="245280" cy="62116"/>
          </a:xfrm>
          <a:prstGeom prst="rect">
            <a:avLst/>
          </a:prstGeom>
        </p:spPr>
      </p:pic>
      <p:sp>
        <p:nvSpPr>
          <p:cNvPr id="163" name="제목 1">
            <a:extLst>
              <a:ext uri="{FF2B5EF4-FFF2-40B4-BE49-F238E27FC236}">
                <a16:creationId xmlns:a16="http://schemas.microsoft.com/office/drawing/2014/main" id="{E24C41DD-15D0-470A-8CE4-01EDEEB72C3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36108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endParaRPr lang="en-US" altLang="ko-KR" sz="2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CA06C8-CB49-4EC3-8D76-D877DFC27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19526" r="14074" b="40711"/>
          <a:stretch/>
        </p:blipFill>
        <p:spPr>
          <a:xfrm>
            <a:off x="3662154" y="1966912"/>
            <a:ext cx="5951538" cy="25908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C09A29D-B8A5-468C-9618-0A4282A17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r="83282" b="75540"/>
          <a:stretch/>
        </p:blipFill>
        <p:spPr>
          <a:xfrm>
            <a:off x="695325" y="1379011"/>
            <a:ext cx="1352550" cy="5425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9C0C9F8-6D08-44D9-911C-417A1E9A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1" r="96012" b="32832"/>
          <a:stretch/>
        </p:blipFill>
        <p:spPr>
          <a:xfrm>
            <a:off x="695325" y="1966912"/>
            <a:ext cx="322652" cy="27813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23F97C-3EEA-4013-B43C-879B38EEF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9" t="16053" b="77953"/>
          <a:stretch/>
        </p:blipFill>
        <p:spPr>
          <a:xfrm>
            <a:off x="8963024" y="1379011"/>
            <a:ext cx="1567277" cy="3905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86D5323-BDB1-4649-9ED4-0E68679E6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88" t="21281" b="72725"/>
          <a:stretch/>
        </p:blipFill>
        <p:spPr>
          <a:xfrm>
            <a:off x="10388175" y="3967161"/>
            <a:ext cx="882866" cy="3905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6E3F02-A504-4C5D-A0BD-D4587626F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6" t="26996" b="48591"/>
          <a:stretch/>
        </p:blipFill>
        <p:spPr>
          <a:xfrm>
            <a:off x="10805513" y="4357687"/>
            <a:ext cx="465528" cy="15906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AC10A87-A5A1-4538-AF6E-221981D41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63602" r="19067" b="16633"/>
          <a:stretch/>
        </p:blipFill>
        <p:spPr>
          <a:xfrm>
            <a:off x="4226130" y="679084"/>
            <a:ext cx="5181601" cy="12878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526C38-F16F-4DE7-8456-579D518E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67" y="491539"/>
            <a:ext cx="7116521" cy="177494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6707F2C-381E-4A60-96F8-FA78A4159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30" y="5868971"/>
            <a:ext cx="664522" cy="229990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5B668E16-CF3E-46DD-A85B-19DBB5F09085}"/>
              </a:ext>
            </a:extLst>
          </p:cNvPr>
          <p:cNvSpPr>
            <a:spLocks noChangeAspect="1"/>
          </p:cNvSpPr>
          <p:nvPr/>
        </p:nvSpPr>
        <p:spPr>
          <a:xfrm>
            <a:off x="1485738" y="5825913"/>
            <a:ext cx="130897" cy="13089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5717D5A-E9CA-49CD-8CC6-760529E6B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946" y="5809103"/>
            <a:ext cx="129830" cy="164516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8DC034B-B94E-4AEA-9A9F-DCA25B792132}"/>
              </a:ext>
            </a:extLst>
          </p:cNvPr>
          <p:cNvGrpSpPr/>
          <p:nvPr/>
        </p:nvGrpSpPr>
        <p:grpSpPr>
          <a:xfrm>
            <a:off x="4855489" y="4964396"/>
            <a:ext cx="772299" cy="1051433"/>
            <a:chOff x="4855489" y="4964396"/>
            <a:chExt cx="772299" cy="105143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BB6EF24-F9A4-432B-A0F9-B1C05262B098}"/>
                </a:ext>
              </a:extLst>
            </p:cNvPr>
            <p:cNvGrpSpPr/>
            <p:nvPr/>
          </p:nvGrpSpPr>
          <p:grpSpPr>
            <a:xfrm>
              <a:off x="4855489" y="5240919"/>
              <a:ext cx="772299" cy="774910"/>
              <a:chOff x="6964275" y="5051299"/>
              <a:chExt cx="772299" cy="774910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F1AF7697-900F-4C04-BB10-6796F5A53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4275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001BCA4-050D-47CB-B259-6F4B3A59F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4275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CE04D48-318D-4B87-9229-BB7B83011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19605" y="5051299"/>
                <a:ext cx="716969" cy="720000"/>
              </a:xfrm>
              <a:prstGeom prst="rect">
                <a:avLst/>
              </a:prstGeom>
            </p:spPr>
          </p:pic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E5F0842-8450-421C-BCAE-A16146AEC9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7583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7D0CAC3-7577-4CB7-99BF-9D5E7BAE0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0791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8F8C7D8-2381-4A2C-B563-0C1F65045D87}"/>
                </a:ext>
              </a:extLst>
            </p:cNvPr>
            <p:cNvGrpSpPr/>
            <p:nvPr/>
          </p:nvGrpSpPr>
          <p:grpSpPr>
            <a:xfrm>
              <a:off x="4910819" y="4964396"/>
              <a:ext cx="371729" cy="261610"/>
              <a:chOff x="7112491" y="4793826"/>
              <a:chExt cx="371729" cy="261610"/>
            </a:xfrm>
          </p:grpSpPr>
          <p:sp>
            <p:nvSpPr>
              <p:cNvPr id="73" name="칠각형 72">
                <a:extLst>
                  <a:ext uri="{FF2B5EF4-FFF2-40B4-BE49-F238E27FC236}">
                    <a16:creationId xmlns:a16="http://schemas.microsoft.com/office/drawing/2014/main" id="{C035D4B4-A95E-45CF-822E-46FFCE4B90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902CE9E-69B1-4A41-A7D4-CF9D70A7A830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3FA0BFD-3861-4B67-8A49-663881D92767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9164003-A3F4-456B-A6DD-61F087087EDF}"/>
              </a:ext>
            </a:extLst>
          </p:cNvPr>
          <p:cNvGrpSpPr/>
          <p:nvPr/>
        </p:nvGrpSpPr>
        <p:grpSpPr>
          <a:xfrm>
            <a:off x="5678031" y="4964396"/>
            <a:ext cx="664522" cy="1051433"/>
            <a:chOff x="5678031" y="4964396"/>
            <a:chExt cx="664522" cy="105143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551634D-5153-4B29-BE0B-E94ED32F2A40}"/>
                </a:ext>
              </a:extLst>
            </p:cNvPr>
            <p:cNvGrpSpPr/>
            <p:nvPr/>
          </p:nvGrpSpPr>
          <p:grpSpPr>
            <a:xfrm>
              <a:off x="5678031" y="5194684"/>
              <a:ext cx="664522" cy="821145"/>
              <a:chOff x="7786817" y="5005064"/>
              <a:chExt cx="664522" cy="821145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B54FCD41-5DC0-4BF9-8F26-378DAE3D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6817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3183462E-F101-4993-A5C9-D493DC607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6817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95014A-5810-4D12-B6E5-BE5AB0420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8316" y="5005064"/>
                <a:ext cx="305962" cy="720000"/>
              </a:xfrm>
              <a:prstGeom prst="rect">
                <a:avLst/>
              </a:prstGeom>
            </p:spPr>
          </p:pic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FBA737FB-1311-4170-AA81-C904459CBB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00125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A657783-A757-4191-8D38-0625E9397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3333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C3DC39-37F3-457E-80B9-AFA150787ED6}"/>
                </a:ext>
              </a:extLst>
            </p:cNvPr>
            <p:cNvGrpSpPr/>
            <p:nvPr/>
          </p:nvGrpSpPr>
          <p:grpSpPr>
            <a:xfrm>
              <a:off x="5722532" y="4964396"/>
              <a:ext cx="371729" cy="261610"/>
              <a:chOff x="7112491" y="4793826"/>
              <a:chExt cx="371729" cy="261610"/>
            </a:xfrm>
          </p:grpSpPr>
          <p:sp>
            <p:nvSpPr>
              <p:cNvPr id="79" name="칠각형 78">
                <a:extLst>
                  <a:ext uri="{FF2B5EF4-FFF2-40B4-BE49-F238E27FC236}">
                    <a16:creationId xmlns:a16="http://schemas.microsoft.com/office/drawing/2014/main" id="{0C27F4B9-273C-4CA8-BB88-D18F0CAB6F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499E87F-8FF0-41D3-916C-101713AF4058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E277222-5CB3-497D-BD80-B6ECC5BE5ECC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BCD7E5B-19C5-4B76-81D6-9F4176E7944B}"/>
              </a:ext>
            </a:extLst>
          </p:cNvPr>
          <p:cNvGrpSpPr/>
          <p:nvPr/>
        </p:nvGrpSpPr>
        <p:grpSpPr>
          <a:xfrm>
            <a:off x="6509619" y="4964396"/>
            <a:ext cx="664522" cy="1051433"/>
            <a:chOff x="6509619" y="4964396"/>
            <a:chExt cx="664522" cy="1051433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B87E837-2C5C-48E1-AAA2-91E4DB03A1E9}"/>
                </a:ext>
              </a:extLst>
            </p:cNvPr>
            <p:cNvGrpSpPr/>
            <p:nvPr/>
          </p:nvGrpSpPr>
          <p:grpSpPr>
            <a:xfrm>
              <a:off x="6509619" y="5198550"/>
              <a:ext cx="664522" cy="817279"/>
              <a:chOff x="8618405" y="5008930"/>
              <a:chExt cx="664522" cy="817279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78A9139-69C9-4803-9042-335B6D529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8405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715FE8C-67DF-490C-A6B4-2DBAE1458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8405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661BA51-05CE-4286-9854-2C90A8BA8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26905" y="5008930"/>
                <a:ext cx="535705" cy="720000"/>
              </a:xfrm>
              <a:prstGeom prst="rect">
                <a:avLst/>
              </a:prstGeom>
            </p:spPr>
          </p:pic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9DF6047-6E7C-4717-BEFF-4DED1391C8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31713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64DD571-8235-4FBD-AEF7-048792F1A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4921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E2B3C6A-E2CA-417A-AB9A-87B6E775C1C9}"/>
                </a:ext>
              </a:extLst>
            </p:cNvPr>
            <p:cNvGrpSpPr/>
            <p:nvPr/>
          </p:nvGrpSpPr>
          <p:grpSpPr>
            <a:xfrm>
              <a:off x="6577437" y="4964396"/>
              <a:ext cx="371729" cy="261610"/>
              <a:chOff x="7112491" y="4793826"/>
              <a:chExt cx="371729" cy="261610"/>
            </a:xfrm>
          </p:grpSpPr>
          <p:sp>
            <p:nvSpPr>
              <p:cNvPr id="83" name="칠각형 82">
                <a:extLst>
                  <a:ext uri="{FF2B5EF4-FFF2-40B4-BE49-F238E27FC236}">
                    <a16:creationId xmlns:a16="http://schemas.microsoft.com/office/drawing/2014/main" id="{57890804-9103-43AF-B3A5-8E7C02B15C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BB89098-6A89-4F9D-9676-506D7FFC8350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057822B-5139-4223-8BAD-49E5BF1F8074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75F1DFC-FE5D-4C8C-A15C-6484F33E5984}"/>
              </a:ext>
            </a:extLst>
          </p:cNvPr>
          <p:cNvGrpSpPr/>
          <p:nvPr/>
        </p:nvGrpSpPr>
        <p:grpSpPr>
          <a:xfrm>
            <a:off x="3888000" y="4964396"/>
            <a:ext cx="866195" cy="1051433"/>
            <a:chOff x="3888000" y="4964396"/>
            <a:chExt cx="866195" cy="105143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0C8D194-BDB0-4560-B5FB-2FBAFF7FD97B}"/>
                </a:ext>
              </a:extLst>
            </p:cNvPr>
            <p:cNvGrpSpPr/>
            <p:nvPr/>
          </p:nvGrpSpPr>
          <p:grpSpPr>
            <a:xfrm>
              <a:off x="3888000" y="5198058"/>
              <a:ext cx="866195" cy="817771"/>
              <a:chOff x="5996786" y="5008438"/>
              <a:chExt cx="866195" cy="81777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5DAF8E7-2EC7-41E5-B839-306509872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8459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55F4269C-65B9-48FE-A90E-66050338C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8459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7553072-2965-43B6-A02F-3DC75E2BF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96786" y="5008438"/>
                <a:ext cx="750835" cy="720000"/>
              </a:xfrm>
              <a:prstGeom prst="rect">
                <a:avLst/>
              </a:prstGeom>
            </p:spPr>
          </p:pic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A27D4CF5-3030-4633-A002-823F5F089A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1767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F1D0546-A465-4D49-80F2-3D6FFF0B0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4975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63E6F38-3818-43D3-9108-16502BAD9B72}"/>
                </a:ext>
              </a:extLst>
            </p:cNvPr>
            <p:cNvGrpSpPr/>
            <p:nvPr/>
          </p:nvGrpSpPr>
          <p:grpSpPr>
            <a:xfrm>
              <a:off x="4197667" y="4964396"/>
              <a:ext cx="371729" cy="261610"/>
              <a:chOff x="7112491" y="4793826"/>
              <a:chExt cx="371729" cy="261610"/>
            </a:xfrm>
          </p:grpSpPr>
          <p:sp>
            <p:nvSpPr>
              <p:cNvPr id="87" name="칠각형 86">
                <a:extLst>
                  <a:ext uri="{FF2B5EF4-FFF2-40B4-BE49-F238E27FC236}">
                    <a16:creationId xmlns:a16="http://schemas.microsoft.com/office/drawing/2014/main" id="{3963739D-2405-4245-86AB-1DC731F133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CA2544C-D378-4E7B-A043-5595B7D1D294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F87F894-8C93-4D35-9D91-497304A22391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0CCFD75-C7DF-4213-8B9B-1B4953B574EB}"/>
              </a:ext>
            </a:extLst>
          </p:cNvPr>
          <p:cNvGrpSpPr/>
          <p:nvPr/>
        </p:nvGrpSpPr>
        <p:grpSpPr>
          <a:xfrm>
            <a:off x="3470698" y="4964396"/>
            <a:ext cx="664522" cy="1051433"/>
            <a:chOff x="3470698" y="4964396"/>
            <a:chExt cx="664522" cy="105143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FE30598-4D2C-4F32-9C91-4B24DACEFD0E}"/>
                </a:ext>
              </a:extLst>
            </p:cNvPr>
            <p:cNvGrpSpPr/>
            <p:nvPr/>
          </p:nvGrpSpPr>
          <p:grpSpPr>
            <a:xfrm>
              <a:off x="3470698" y="5292774"/>
              <a:ext cx="664522" cy="723055"/>
              <a:chOff x="5579484" y="5103154"/>
              <a:chExt cx="664522" cy="72305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FD7CDCA-E5E5-441E-B763-24AD9F8C1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9484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89AB2D1-FD1A-416D-B905-17AAB21BB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1426" y="5103154"/>
                <a:ext cx="532037" cy="61452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E23D69-7169-47B1-93C6-97456AB31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9484" y="5515060"/>
                <a:ext cx="460733" cy="213378"/>
              </a:xfrm>
              <a:prstGeom prst="rect">
                <a:avLst/>
              </a:prstGeom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79C836A-D2C1-4D3D-866B-7E46812DF2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2792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760A90F-45AD-4C3D-AF4A-E6B76309F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38B313D-2EA2-4B75-A6FE-A2CC055D6E3D}"/>
                </a:ext>
              </a:extLst>
            </p:cNvPr>
            <p:cNvGrpSpPr/>
            <p:nvPr/>
          </p:nvGrpSpPr>
          <p:grpSpPr>
            <a:xfrm>
              <a:off x="3554674" y="4964396"/>
              <a:ext cx="371729" cy="261610"/>
              <a:chOff x="7112491" y="4793826"/>
              <a:chExt cx="371729" cy="261610"/>
            </a:xfrm>
          </p:grpSpPr>
          <p:sp>
            <p:nvSpPr>
              <p:cNvPr id="91" name="칠각형 90">
                <a:extLst>
                  <a:ext uri="{FF2B5EF4-FFF2-40B4-BE49-F238E27FC236}">
                    <a16:creationId xmlns:a16="http://schemas.microsoft.com/office/drawing/2014/main" id="{2902536E-EC36-4072-8696-4DAA9A3388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6CC55191-E5B2-43EC-916D-11913A579D4B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A8FA6CA-D977-4655-9938-B668912EC9B7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9640845-452C-4A0B-8A1D-A2B996329CC4}"/>
              </a:ext>
            </a:extLst>
          </p:cNvPr>
          <p:cNvGrpSpPr/>
          <p:nvPr/>
        </p:nvGrpSpPr>
        <p:grpSpPr>
          <a:xfrm>
            <a:off x="2529341" y="4964396"/>
            <a:ext cx="758571" cy="1051433"/>
            <a:chOff x="2529341" y="4964396"/>
            <a:chExt cx="758571" cy="105143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D7EE1B7-2A2C-494D-895B-9218130D8EB4}"/>
                </a:ext>
              </a:extLst>
            </p:cNvPr>
            <p:cNvGrpSpPr/>
            <p:nvPr/>
          </p:nvGrpSpPr>
          <p:grpSpPr>
            <a:xfrm>
              <a:off x="2529341" y="5198058"/>
              <a:ext cx="758571" cy="817771"/>
              <a:chOff x="4638127" y="5008438"/>
              <a:chExt cx="758571" cy="817771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F1273A5-5D42-48E4-8903-83F4173C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0190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3BCC6C3-3D6C-4DD4-B4A4-358CF0CF0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0190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1BC076B-3D51-4BC3-8E5C-09AC89C38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8127" y="5008438"/>
                <a:ext cx="758571" cy="720000"/>
              </a:xfrm>
              <a:prstGeom prst="rect">
                <a:avLst/>
              </a:prstGeom>
            </p:spPr>
          </p:pic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6D9D0CC-AE99-45B0-8730-DCEBC694D7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3498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CE325A-B964-46A6-8384-368DF7542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6706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9A53D7E-A763-47FC-A9D0-6139376F96E7}"/>
                </a:ext>
              </a:extLst>
            </p:cNvPr>
            <p:cNvGrpSpPr/>
            <p:nvPr/>
          </p:nvGrpSpPr>
          <p:grpSpPr>
            <a:xfrm>
              <a:off x="2703054" y="4964396"/>
              <a:ext cx="371729" cy="261610"/>
              <a:chOff x="7112491" y="4793826"/>
              <a:chExt cx="371729" cy="261610"/>
            </a:xfrm>
          </p:grpSpPr>
          <p:sp>
            <p:nvSpPr>
              <p:cNvPr id="95" name="칠각형 94">
                <a:extLst>
                  <a:ext uri="{FF2B5EF4-FFF2-40B4-BE49-F238E27FC236}">
                    <a16:creationId xmlns:a16="http://schemas.microsoft.com/office/drawing/2014/main" id="{1430486C-151A-43D8-A25A-834BA7E539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DBD7D235-53E2-4E46-BCF1-E2602BD52A2E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FEABBFA-C9B2-4AB0-A439-3A705BB8E428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EB6CB38-91C3-4D73-A5B4-EDEB02CDA625}"/>
              </a:ext>
            </a:extLst>
          </p:cNvPr>
          <p:cNvGrpSpPr/>
          <p:nvPr/>
        </p:nvGrpSpPr>
        <p:grpSpPr>
          <a:xfrm>
            <a:off x="8061132" y="4705892"/>
            <a:ext cx="1079690" cy="1285764"/>
            <a:chOff x="8061132" y="4705892"/>
            <a:chExt cx="1079690" cy="128576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C90045-ACAF-4E5F-8D1C-F695E1A772D5}"/>
                </a:ext>
              </a:extLst>
            </p:cNvPr>
            <p:cNvSpPr/>
            <p:nvPr/>
          </p:nvSpPr>
          <p:spPr>
            <a:xfrm>
              <a:off x="8371489" y="5809103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89B1C506-A2B9-438F-8A8A-94C35C3D7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99954" y="5255537"/>
              <a:ext cx="940868" cy="470434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90292086-039F-43CC-B7D9-702DFF436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5113" y="5662846"/>
              <a:ext cx="605913" cy="280615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457B188-99C2-4403-9D13-4D9D9C8738BD}"/>
                </a:ext>
              </a:extLst>
            </p:cNvPr>
            <p:cNvSpPr/>
            <p:nvPr/>
          </p:nvSpPr>
          <p:spPr>
            <a:xfrm>
              <a:off x="8061132" y="5900925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F09912F-4B1E-48C6-8679-64D72C01C43D}"/>
                </a:ext>
              </a:extLst>
            </p:cNvPr>
            <p:cNvSpPr/>
            <p:nvPr/>
          </p:nvSpPr>
          <p:spPr>
            <a:xfrm>
              <a:off x="8318308" y="5870062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90690704-CF31-4497-B412-5A20F3630A8B}"/>
                </a:ext>
              </a:extLst>
            </p:cNvPr>
            <p:cNvGrpSpPr/>
            <p:nvPr/>
          </p:nvGrpSpPr>
          <p:grpSpPr>
            <a:xfrm>
              <a:off x="8069808" y="4705892"/>
              <a:ext cx="368300" cy="458859"/>
              <a:chOff x="8005036" y="4662701"/>
              <a:chExt cx="368300" cy="458859"/>
            </a:xfrm>
          </p:grpSpPr>
          <p:sp>
            <p:nvSpPr>
              <p:cNvPr id="121" name="칠각형 120">
                <a:extLst>
                  <a:ext uri="{FF2B5EF4-FFF2-40B4-BE49-F238E27FC236}">
                    <a16:creationId xmlns:a16="http://schemas.microsoft.com/office/drawing/2014/main" id="{C356CC5D-AD5A-42A2-A318-37302A8685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DD9836C-A24C-46E5-82A7-0473D77A7498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9B4541-AD1C-4C3E-A231-06A9708BCB10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2E173CA9-1A51-4EB9-9B17-D3204779A613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5846FC96-7C4D-44FE-8864-77007A2C931C}"/>
                </a:ext>
              </a:extLst>
            </p:cNvPr>
            <p:cNvGrpSpPr/>
            <p:nvPr/>
          </p:nvGrpSpPr>
          <p:grpSpPr>
            <a:xfrm>
              <a:off x="8295791" y="4705892"/>
              <a:ext cx="368300" cy="458859"/>
              <a:chOff x="8005036" y="4662701"/>
              <a:chExt cx="368300" cy="458859"/>
            </a:xfrm>
          </p:grpSpPr>
          <p:sp>
            <p:nvSpPr>
              <p:cNvPr id="127" name="칠각형 126">
                <a:extLst>
                  <a:ext uri="{FF2B5EF4-FFF2-40B4-BE49-F238E27FC236}">
                    <a16:creationId xmlns:a16="http://schemas.microsoft.com/office/drawing/2014/main" id="{86A69BE7-AEB4-49CF-81FC-1AE1976ABA2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C482A6EE-F5FF-4F3E-A7E0-A96ECF1F657E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CB38A8C-B5D1-4CF4-9F7D-57E18BAF6314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2E0AB8BB-4349-4F5E-B802-6866B0CF0270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8A01CADE-D4BD-440B-AB37-3724F01138C2}"/>
                </a:ext>
              </a:extLst>
            </p:cNvPr>
            <p:cNvGrpSpPr/>
            <p:nvPr/>
          </p:nvGrpSpPr>
          <p:grpSpPr>
            <a:xfrm>
              <a:off x="8509086" y="4705892"/>
              <a:ext cx="368300" cy="458859"/>
              <a:chOff x="8005036" y="4662701"/>
              <a:chExt cx="368300" cy="458859"/>
            </a:xfrm>
          </p:grpSpPr>
          <p:sp>
            <p:nvSpPr>
              <p:cNvPr id="132" name="칠각형 131">
                <a:extLst>
                  <a:ext uri="{FF2B5EF4-FFF2-40B4-BE49-F238E27FC236}">
                    <a16:creationId xmlns:a16="http://schemas.microsoft.com/office/drawing/2014/main" id="{0D226DD1-06DE-42F9-9F00-FFD21A1A74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C8092277-6038-48B4-A4AB-AC3CE58DD146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E66D5D6-9C51-4B12-88B8-4E8ED42CA9FA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50798FF4-E1FF-45D2-930B-3671E6D4276F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5E5E865-90EC-4C13-8C14-31E0DF86086C}"/>
                </a:ext>
              </a:extLst>
            </p:cNvPr>
            <p:cNvGrpSpPr/>
            <p:nvPr/>
          </p:nvGrpSpPr>
          <p:grpSpPr>
            <a:xfrm>
              <a:off x="8723828" y="4705892"/>
              <a:ext cx="368300" cy="458859"/>
              <a:chOff x="8005036" y="4662701"/>
              <a:chExt cx="368300" cy="458859"/>
            </a:xfrm>
          </p:grpSpPr>
          <p:sp>
            <p:nvSpPr>
              <p:cNvPr id="137" name="칠각형 136">
                <a:extLst>
                  <a:ext uri="{FF2B5EF4-FFF2-40B4-BE49-F238E27FC236}">
                    <a16:creationId xmlns:a16="http://schemas.microsoft.com/office/drawing/2014/main" id="{E4BD120D-5F26-4DFA-82E1-5F1E51B0A7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256EBFEE-0BAE-454B-B1A1-21E418DC4B85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40422A9-4768-40EE-B6EC-43E54EE61900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FCFB4466-2967-4B29-AA1A-53F62ED23B19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929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FF52A1-6109-46A2-A4A1-E8D093739056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495453"/>
            <a:ext cx="720000" cy="720000"/>
            <a:chOff x="1858308" y="4447583"/>
            <a:chExt cx="720000" cy="720000"/>
          </a:xfrm>
        </p:grpSpPr>
        <p:sp>
          <p:nvSpPr>
            <p:cNvPr id="5" name="칠각형 4">
              <a:extLst>
                <a:ext uri="{FF2B5EF4-FFF2-40B4-BE49-F238E27FC236}">
                  <a16:creationId xmlns:a16="http://schemas.microsoft.com/office/drawing/2014/main" id="{030B601E-AE32-4D9F-9678-5E728766FC4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칠각형 5">
              <a:extLst>
                <a:ext uri="{FF2B5EF4-FFF2-40B4-BE49-F238E27FC236}">
                  <a16:creationId xmlns:a16="http://schemas.microsoft.com/office/drawing/2014/main" id="{AF9DB7BE-E42E-474A-B524-CABDC47DC80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칠각형 6">
              <a:extLst>
                <a:ext uri="{FF2B5EF4-FFF2-40B4-BE49-F238E27FC236}">
                  <a16:creationId xmlns:a16="http://schemas.microsoft.com/office/drawing/2014/main" id="{5180819D-8BBA-49CC-B7B9-5763C2E1CB3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BBAEE5-CE82-4372-AE92-5DF05403C96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1293654"/>
            <a:ext cx="720000" cy="720000"/>
            <a:chOff x="1858308" y="4447583"/>
            <a:chExt cx="720000" cy="720000"/>
          </a:xfrm>
        </p:grpSpPr>
        <p:sp>
          <p:nvSpPr>
            <p:cNvPr id="10" name="칠각형 9">
              <a:extLst>
                <a:ext uri="{FF2B5EF4-FFF2-40B4-BE49-F238E27FC236}">
                  <a16:creationId xmlns:a16="http://schemas.microsoft.com/office/drawing/2014/main" id="{09D69966-E3D5-4ABF-9D64-B4B0CE642AD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칠각형 10">
              <a:extLst>
                <a:ext uri="{FF2B5EF4-FFF2-40B4-BE49-F238E27FC236}">
                  <a16:creationId xmlns:a16="http://schemas.microsoft.com/office/drawing/2014/main" id="{EEC74CF0-6BEA-4247-B425-C9A5C813A3B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칠각형 11">
              <a:extLst>
                <a:ext uri="{FF2B5EF4-FFF2-40B4-BE49-F238E27FC236}">
                  <a16:creationId xmlns:a16="http://schemas.microsoft.com/office/drawing/2014/main" id="{2E597FEC-A271-43C0-829E-CCE33D614F7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8647B8-4EFD-491A-BF5E-136F0864F20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2084193"/>
            <a:ext cx="720000" cy="720000"/>
            <a:chOff x="1858308" y="4447583"/>
            <a:chExt cx="720000" cy="720000"/>
          </a:xfrm>
        </p:grpSpPr>
        <p:sp>
          <p:nvSpPr>
            <p:cNvPr id="14" name="칠각형 13">
              <a:extLst>
                <a:ext uri="{FF2B5EF4-FFF2-40B4-BE49-F238E27FC236}">
                  <a16:creationId xmlns:a16="http://schemas.microsoft.com/office/drawing/2014/main" id="{0819A995-694E-44E0-B477-89E24FE3FA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칠각형 14">
              <a:extLst>
                <a:ext uri="{FF2B5EF4-FFF2-40B4-BE49-F238E27FC236}">
                  <a16:creationId xmlns:a16="http://schemas.microsoft.com/office/drawing/2014/main" id="{A40BDEF7-F2B8-4287-B776-C7CF1BE6B53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칠각형 15">
              <a:extLst>
                <a:ext uri="{FF2B5EF4-FFF2-40B4-BE49-F238E27FC236}">
                  <a16:creationId xmlns:a16="http://schemas.microsoft.com/office/drawing/2014/main" id="{7780FC89-E33B-4050-B1C9-18413F4499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7E6E03-C2DC-4329-B17E-306E7F0D90C1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2882613"/>
            <a:ext cx="720000" cy="720000"/>
            <a:chOff x="1858308" y="4447583"/>
            <a:chExt cx="720000" cy="720000"/>
          </a:xfrm>
        </p:grpSpPr>
        <p:sp>
          <p:nvSpPr>
            <p:cNvPr id="18" name="칠각형 17">
              <a:extLst>
                <a:ext uri="{FF2B5EF4-FFF2-40B4-BE49-F238E27FC236}">
                  <a16:creationId xmlns:a16="http://schemas.microsoft.com/office/drawing/2014/main" id="{3646FB4E-A5AC-4239-84C6-B459AE3C885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칠각형 18">
              <a:extLst>
                <a:ext uri="{FF2B5EF4-FFF2-40B4-BE49-F238E27FC236}">
                  <a16:creationId xmlns:a16="http://schemas.microsoft.com/office/drawing/2014/main" id="{CCC156C5-D912-478F-BEE5-3866A1B776A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칠각형 19">
              <a:extLst>
                <a:ext uri="{FF2B5EF4-FFF2-40B4-BE49-F238E27FC236}">
                  <a16:creationId xmlns:a16="http://schemas.microsoft.com/office/drawing/2014/main" id="{BBD88FD8-8252-434A-9873-272D47DD4A3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64B11A-EF34-415D-B5AD-B36C1C87792E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3680814"/>
            <a:ext cx="720000" cy="720000"/>
            <a:chOff x="1858308" y="4447583"/>
            <a:chExt cx="720000" cy="720000"/>
          </a:xfrm>
        </p:grpSpPr>
        <p:sp>
          <p:nvSpPr>
            <p:cNvPr id="22" name="칠각형 21">
              <a:extLst>
                <a:ext uri="{FF2B5EF4-FFF2-40B4-BE49-F238E27FC236}">
                  <a16:creationId xmlns:a16="http://schemas.microsoft.com/office/drawing/2014/main" id="{66F5A8BF-9A22-483D-83C0-DB385F61C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C780BE6C-2166-4E09-AF60-8CFF4943C31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칠각형 23">
              <a:extLst>
                <a:ext uri="{FF2B5EF4-FFF2-40B4-BE49-F238E27FC236}">
                  <a16:creationId xmlns:a16="http://schemas.microsoft.com/office/drawing/2014/main" id="{4B5B6142-3D9B-4BE5-B694-3C2379A6081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02984B-7012-4088-B566-06B36D0DB67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8" y="4471354"/>
            <a:ext cx="720000" cy="720000"/>
            <a:chOff x="1858308" y="4447583"/>
            <a:chExt cx="720000" cy="720000"/>
          </a:xfrm>
        </p:grpSpPr>
        <p:sp>
          <p:nvSpPr>
            <p:cNvPr id="26" name="칠각형 25">
              <a:extLst>
                <a:ext uri="{FF2B5EF4-FFF2-40B4-BE49-F238E27FC236}">
                  <a16:creationId xmlns:a16="http://schemas.microsoft.com/office/drawing/2014/main" id="{99B26FB3-CA1B-4071-BB4F-7CC4EA6D70B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1929C3EE-ECC1-470B-9928-3EC41043F85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칠각형 27">
              <a:extLst>
                <a:ext uri="{FF2B5EF4-FFF2-40B4-BE49-F238E27FC236}">
                  <a16:creationId xmlns:a16="http://schemas.microsoft.com/office/drawing/2014/main" id="{12899F4F-F8EF-4D16-BE47-527D803E80C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4B9FD11-2D7D-4388-8DFE-9C460EFBA4FF}"/>
              </a:ext>
            </a:extLst>
          </p:cNvPr>
          <p:cNvGrpSpPr/>
          <p:nvPr/>
        </p:nvGrpSpPr>
        <p:grpSpPr>
          <a:xfrm>
            <a:off x="24347" y="135285"/>
            <a:ext cx="940978" cy="238760"/>
            <a:chOff x="1747282" y="1246592"/>
            <a:chExt cx="940978" cy="238760"/>
          </a:xfrm>
        </p:grpSpPr>
        <p:sp>
          <p:nvSpPr>
            <p:cNvPr id="2" name="사각형: 잘린 한쪽 모서리 1">
              <a:extLst>
                <a:ext uri="{FF2B5EF4-FFF2-40B4-BE49-F238E27FC236}">
                  <a16:creationId xmlns:a16="http://schemas.microsoft.com/office/drawing/2014/main" id="{BA32843D-265B-40B6-A3CD-2D21D4A88EE8}"/>
                </a:ext>
              </a:extLst>
            </p:cNvPr>
            <p:cNvSpPr/>
            <p:nvPr/>
          </p:nvSpPr>
          <p:spPr>
            <a:xfrm rot="10800000">
              <a:off x="2432374" y="1388501"/>
              <a:ext cx="255886" cy="96851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E92DAC3A-DF95-4A01-853E-06395633B9F6}"/>
                </a:ext>
              </a:extLst>
            </p:cNvPr>
            <p:cNvSpPr/>
            <p:nvPr/>
          </p:nvSpPr>
          <p:spPr>
            <a:xfrm rot="10800000" flipH="1">
              <a:off x="1747282" y="1386712"/>
              <a:ext cx="255886" cy="96851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다리꼴 30">
              <a:extLst>
                <a:ext uri="{FF2B5EF4-FFF2-40B4-BE49-F238E27FC236}">
                  <a16:creationId xmlns:a16="http://schemas.microsoft.com/office/drawing/2014/main" id="{645C0763-97C2-4DC5-9F4A-D7B88C6FBAC8}"/>
                </a:ext>
              </a:extLst>
            </p:cNvPr>
            <p:cNvSpPr/>
            <p:nvPr/>
          </p:nvSpPr>
          <p:spPr>
            <a:xfrm rot="10800000">
              <a:off x="1751230" y="1386712"/>
              <a:ext cx="936000" cy="54189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다리꼴 34">
              <a:extLst>
                <a:ext uri="{FF2B5EF4-FFF2-40B4-BE49-F238E27FC236}">
                  <a16:creationId xmlns:a16="http://schemas.microsoft.com/office/drawing/2014/main" id="{27A09A15-9607-450B-89F6-63A315192693}"/>
                </a:ext>
              </a:extLst>
            </p:cNvPr>
            <p:cNvSpPr/>
            <p:nvPr/>
          </p:nvSpPr>
          <p:spPr>
            <a:xfrm>
              <a:off x="1929771" y="1335310"/>
              <a:ext cx="576000" cy="9685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121349-19FF-43B9-B5BB-01379ADA6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6400" y="1246592"/>
              <a:ext cx="216000" cy="15980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995F1C-2F07-4503-90FB-646A6676F0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3569" y="1275339"/>
              <a:ext cx="81662" cy="816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10BB8621-B3FC-4B87-BE9B-E9CC7F6F76E7}"/>
                </a:ext>
              </a:extLst>
            </p:cNvPr>
            <p:cNvSpPr/>
            <p:nvPr/>
          </p:nvSpPr>
          <p:spPr>
            <a:xfrm>
              <a:off x="1750456" y="1370501"/>
              <a:ext cx="936000" cy="18000"/>
            </a:xfrm>
            <a:prstGeom prst="trapezoid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6CCB171A-4708-4F25-80B7-948327581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00" y="873844"/>
            <a:ext cx="712892" cy="4320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C05CF7D-50FC-453F-B7C5-055B6332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4" y="5193844"/>
            <a:ext cx="938865" cy="23776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5868E24-4F1C-42BF-B56F-822930C6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69014" y="636244"/>
            <a:ext cx="938865" cy="237765"/>
          </a:xfrm>
          <a:prstGeom prst="rect">
            <a:avLst/>
          </a:prstGeom>
        </p:spPr>
      </p:pic>
      <p:sp>
        <p:nvSpPr>
          <p:cNvPr id="82" name="사다리꼴 81">
            <a:extLst>
              <a:ext uri="{FF2B5EF4-FFF2-40B4-BE49-F238E27FC236}">
                <a16:creationId xmlns:a16="http://schemas.microsoft.com/office/drawing/2014/main" id="{47FDD55C-686D-4D27-AF6D-8B840C24FFD1}"/>
              </a:ext>
            </a:extLst>
          </p:cNvPr>
          <p:cNvSpPr/>
          <p:nvPr/>
        </p:nvSpPr>
        <p:spPr>
          <a:xfrm rot="5400000">
            <a:off x="838037" y="115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다리꼴 83">
            <a:extLst>
              <a:ext uri="{FF2B5EF4-FFF2-40B4-BE49-F238E27FC236}">
                <a16:creationId xmlns:a16="http://schemas.microsoft.com/office/drawing/2014/main" id="{77512AAC-4590-40D2-AC6F-91FDF414B3B5}"/>
              </a:ext>
            </a:extLst>
          </p:cNvPr>
          <p:cNvSpPr/>
          <p:nvPr/>
        </p:nvSpPr>
        <p:spPr>
          <a:xfrm rot="5400000">
            <a:off x="838037" y="187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다리꼴 84">
            <a:extLst>
              <a:ext uri="{FF2B5EF4-FFF2-40B4-BE49-F238E27FC236}">
                <a16:creationId xmlns:a16="http://schemas.microsoft.com/office/drawing/2014/main" id="{94E7379B-21DF-44FE-B872-6F83050BA0EF}"/>
              </a:ext>
            </a:extLst>
          </p:cNvPr>
          <p:cNvSpPr/>
          <p:nvPr/>
        </p:nvSpPr>
        <p:spPr>
          <a:xfrm rot="5400000">
            <a:off x="838268" y="259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다리꼴 85">
            <a:extLst>
              <a:ext uri="{FF2B5EF4-FFF2-40B4-BE49-F238E27FC236}">
                <a16:creationId xmlns:a16="http://schemas.microsoft.com/office/drawing/2014/main" id="{4B87D86C-D0E9-44F8-B5B2-A6AF03F8136F}"/>
              </a:ext>
            </a:extLst>
          </p:cNvPr>
          <p:cNvSpPr/>
          <p:nvPr/>
        </p:nvSpPr>
        <p:spPr>
          <a:xfrm rot="5400000">
            <a:off x="838268" y="331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다리꼴 86">
            <a:extLst>
              <a:ext uri="{FF2B5EF4-FFF2-40B4-BE49-F238E27FC236}">
                <a16:creationId xmlns:a16="http://schemas.microsoft.com/office/drawing/2014/main" id="{9F9A348B-AF2F-4FC9-9B0E-0027D3DE1CDC}"/>
              </a:ext>
            </a:extLst>
          </p:cNvPr>
          <p:cNvSpPr/>
          <p:nvPr/>
        </p:nvSpPr>
        <p:spPr>
          <a:xfrm rot="5400000">
            <a:off x="838268" y="403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다리꼴 87">
            <a:extLst>
              <a:ext uri="{FF2B5EF4-FFF2-40B4-BE49-F238E27FC236}">
                <a16:creationId xmlns:a16="http://schemas.microsoft.com/office/drawing/2014/main" id="{1D57B628-72B8-4173-8188-0D7ACF4FF9CD}"/>
              </a:ext>
            </a:extLst>
          </p:cNvPr>
          <p:cNvSpPr/>
          <p:nvPr/>
        </p:nvSpPr>
        <p:spPr>
          <a:xfrm rot="5400000">
            <a:off x="838268" y="475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다리꼴 88">
            <a:extLst>
              <a:ext uri="{FF2B5EF4-FFF2-40B4-BE49-F238E27FC236}">
                <a16:creationId xmlns:a16="http://schemas.microsoft.com/office/drawing/2014/main" id="{D28A200E-CCF2-4988-998E-08EFF09142C3}"/>
              </a:ext>
            </a:extLst>
          </p:cNvPr>
          <p:cNvSpPr/>
          <p:nvPr/>
        </p:nvSpPr>
        <p:spPr>
          <a:xfrm rot="16200000">
            <a:off x="-1098593" y="2978177"/>
            <a:ext cx="4248000" cy="11278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다리꼴 89">
            <a:extLst>
              <a:ext uri="{FF2B5EF4-FFF2-40B4-BE49-F238E27FC236}">
                <a16:creationId xmlns:a16="http://schemas.microsoft.com/office/drawing/2014/main" id="{948701F1-BEC9-459D-8CE2-72669C2570F2}"/>
              </a:ext>
            </a:extLst>
          </p:cNvPr>
          <p:cNvSpPr/>
          <p:nvPr/>
        </p:nvSpPr>
        <p:spPr>
          <a:xfrm rot="16200000">
            <a:off x="-1049399" y="3027370"/>
            <a:ext cx="4248000" cy="14400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77BED69-CA0B-43A1-9A74-094602EA25B0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224582" y="5851214"/>
            <a:ext cx="720000" cy="720000"/>
            <a:chOff x="1858308" y="4447583"/>
            <a:chExt cx="720000" cy="720000"/>
          </a:xfrm>
        </p:grpSpPr>
        <p:sp>
          <p:nvSpPr>
            <p:cNvPr id="92" name="칠각형 91">
              <a:extLst>
                <a:ext uri="{FF2B5EF4-FFF2-40B4-BE49-F238E27FC236}">
                  <a16:creationId xmlns:a16="http://schemas.microsoft.com/office/drawing/2014/main" id="{C052A379-3D4F-42A5-A2C3-C0E73D5278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칠각형 92">
              <a:extLst>
                <a:ext uri="{FF2B5EF4-FFF2-40B4-BE49-F238E27FC236}">
                  <a16:creationId xmlns:a16="http://schemas.microsoft.com/office/drawing/2014/main" id="{19B19A68-BCF6-4F3B-AB2A-4EACA1EF2C2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칠각형 93">
              <a:extLst>
                <a:ext uri="{FF2B5EF4-FFF2-40B4-BE49-F238E27FC236}">
                  <a16:creationId xmlns:a16="http://schemas.microsoft.com/office/drawing/2014/main" id="{7B321A88-F445-46E4-A96E-75F6EB8A681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사다리꼴 96">
            <a:extLst>
              <a:ext uri="{FF2B5EF4-FFF2-40B4-BE49-F238E27FC236}">
                <a16:creationId xmlns:a16="http://schemas.microsoft.com/office/drawing/2014/main" id="{75939416-CEA6-4F2C-B14D-AC0219A74F74}"/>
              </a:ext>
            </a:extLst>
          </p:cNvPr>
          <p:cNvSpPr/>
          <p:nvPr/>
        </p:nvSpPr>
        <p:spPr>
          <a:xfrm rot="5400000">
            <a:off x="-27369" y="6132630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F19EF6-9C55-4BD3-B37B-2E220B3482AE}"/>
              </a:ext>
            </a:extLst>
          </p:cNvPr>
          <p:cNvSpPr txBox="1"/>
          <p:nvPr/>
        </p:nvSpPr>
        <p:spPr>
          <a:xfrm>
            <a:off x="238871" y="5972847"/>
            <a:ext cx="2631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7D31"/>
                </a:solidFill>
              </a:rPr>
              <a:t>123</a:t>
            </a:r>
            <a:endParaRPr lang="ko-KR" altLang="en-US" sz="1100" b="1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ED7D31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39EFA9F-0706-45F2-9EBF-F6064949E4EE}"/>
              </a:ext>
            </a:extLst>
          </p:cNvPr>
          <p:cNvSpPr>
            <a:spLocks noChangeAspect="1"/>
          </p:cNvSpPr>
          <p:nvPr/>
        </p:nvSpPr>
        <p:spPr>
          <a:xfrm>
            <a:off x="237161" y="6211214"/>
            <a:ext cx="238125" cy="2381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0</a:t>
            </a:r>
            <a:endParaRPr lang="ko-KR" altLang="en-US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5FBBCC0E-4EDC-41C0-80FF-110AE5AF7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1571974"/>
            <a:ext cx="714099" cy="72000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632DA4B-E6FC-40F3-A3AB-9C714B3E3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2291974"/>
            <a:ext cx="714099" cy="7200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C0C3657-A07A-4A20-AB52-67730C73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3011974"/>
            <a:ext cx="714099" cy="72000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92EBB240-7BE6-4A9B-B7F5-CA5A3E7BB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3731974"/>
            <a:ext cx="714099" cy="72000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51AA476-D59B-4204-BDA5-B6ADE8148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4451974"/>
            <a:ext cx="714099" cy="720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6BA310B-9C74-4513-9680-0A95633ED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851974"/>
            <a:ext cx="714099" cy="72000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B37C0CAC-3F5E-4635-9777-6AF63062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05" y="1702846"/>
            <a:ext cx="713294" cy="432243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4BFC43CD-2948-4F06-948A-9E10CA0FC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719" y="1467497"/>
            <a:ext cx="938865" cy="4791871"/>
          </a:xfrm>
          <a:prstGeom prst="rect">
            <a:avLst/>
          </a:prstGeom>
        </p:spPr>
      </p:pic>
      <p:sp>
        <p:nvSpPr>
          <p:cNvPr id="115" name="칠각형 114">
            <a:extLst>
              <a:ext uri="{FF2B5EF4-FFF2-40B4-BE49-F238E27FC236}">
                <a16:creationId xmlns:a16="http://schemas.microsoft.com/office/drawing/2014/main" id="{ECD47E36-C536-4E40-907B-E69881A49745}"/>
              </a:ext>
            </a:extLst>
          </p:cNvPr>
          <p:cNvSpPr>
            <a:spLocks noChangeAspect="1"/>
          </p:cNvSpPr>
          <p:nvPr/>
        </p:nvSpPr>
        <p:spPr>
          <a:xfrm rot="10800000">
            <a:off x="4797261" y="4109262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육각형 116">
            <a:extLst>
              <a:ext uri="{FF2B5EF4-FFF2-40B4-BE49-F238E27FC236}">
                <a16:creationId xmlns:a16="http://schemas.microsoft.com/office/drawing/2014/main" id="{826BDBF3-07FB-438B-B4BD-1CFFD8CD9132}"/>
              </a:ext>
            </a:extLst>
          </p:cNvPr>
          <p:cNvSpPr/>
          <p:nvPr/>
        </p:nvSpPr>
        <p:spPr>
          <a:xfrm rot="1194636">
            <a:off x="4839495" y="5249893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513CF4E1-24BE-49FB-BBAE-39F7479969F8}"/>
              </a:ext>
            </a:extLst>
          </p:cNvPr>
          <p:cNvSpPr/>
          <p:nvPr/>
        </p:nvSpPr>
        <p:spPr>
          <a:xfrm rot="16200000">
            <a:off x="5670300" y="5030955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D8DBCF-3CF0-476F-9A8B-FD41765A2639}"/>
              </a:ext>
            </a:extLst>
          </p:cNvPr>
          <p:cNvSpPr txBox="1"/>
          <p:nvPr/>
        </p:nvSpPr>
        <p:spPr>
          <a:xfrm>
            <a:off x="5903663" y="5181927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5" name="칠각형 144">
            <a:extLst>
              <a:ext uri="{FF2B5EF4-FFF2-40B4-BE49-F238E27FC236}">
                <a16:creationId xmlns:a16="http://schemas.microsoft.com/office/drawing/2014/main" id="{07745C25-3E92-4A97-9F34-F0138737BFF9}"/>
              </a:ext>
            </a:extLst>
          </p:cNvPr>
          <p:cNvSpPr>
            <a:spLocks noChangeAspect="1"/>
          </p:cNvSpPr>
          <p:nvPr/>
        </p:nvSpPr>
        <p:spPr>
          <a:xfrm rot="10800000">
            <a:off x="6794680" y="4109262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육각형 145">
            <a:extLst>
              <a:ext uri="{FF2B5EF4-FFF2-40B4-BE49-F238E27FC236}">
                <a16:creationId xmlns:a16="http://schemas.microsoft.com/office/drawing/2014/main" id="{34B785A2-12CE-4E95-B0EA-7823EB52A202}"/>
              </a:ext>
            </a:extLst>
          </p:cNvPr>
          <p:cNvSpPr/>
          <p:nvPr/>
        </p:nvSpPr>
        <p:spPr>
          <a:xfrm rot="1194636">
            <a:off x="6836914" y="5249893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각 삼각형 146">
            <a:extLst>
              <a:ext uri="{FF2B5EF4-FFF2-40B4-BE49-F238E27FC236}">
                <a16:creationId xmlns:a16="http://schemas.microsoft.com/office/drawing/2014/main" id="{7D99D653-2D91-40C4-BADE-2AB17CE73398}"/>
              </a:ext>
            </a:extLst>
          </p:cNvPr>
          <p:cNvSpPr/>
          <p:nvPr/>
        </p:nvSpPr>
        <p:spPr>
          <a:xfrm rot="16200000">
            <a:off x="7667719" y="5030955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5AE4112-201E-442A-8F53-B9B5375DDDB3}"/>
              </a:ext>
            </a:extLst>
          </p:cNvPr>
          <p:cNvSpPr txBox="1"/>
          <p:nvPr/>
        </p:nvSpPr>
        <p:spPr>
          <a:xfrm>
            <a:off x="7901082" y="5181927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9" name="칠각형 148">
            <a:extLst>
              <a:ext uri="{FF2B5EF4-FFF2-40B4-BE49-F238E27FC236}">
                <a16:creationId xmlns:a16="http://schemas.microsoft.com/office/drawing/2014/main" id="{F23C76E4-2411-42C2-AE7F-F9F078E30754}"/>
              </a:ext>
            </a:extLst>
          </p:cNvPr>
          <p:cNvSpPr>
            <a:spLocks noChangeAspect="1"/>
          </p:cNvSpPr>
          <p:nvPr/>
        </p:nvSpPr>
        <p:spPr>
          <a:xfrm rot="10800000">
            <a:off x="8664181" y="4109262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육각형 149">
            <a:extLst>
              <a:ext uri="{FF2B5EF4-FFF2-40B4-BE49-F238E27FC236}">
                <a16:creationId xmlns:a16="http://schemas.microsoft.com/office/drawing/2014/main" id="{B4686641-ACB3-4827-8406-91B19740E50D}"/>
              </a:ext>
            </a:extLst>
          </p:cNvPr>
          <p:cNvSpPr/>
          <p:nvPr/>
        </p:nvSpPr>
        <p:spPr>
          <a:xfrm rot="1194636">
            <a:off x="8706415" y="5249893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각 삼각형 150">
            <a:extLst>
              <a:ext uri="{FF2B5EF4-FFF2-40B4-BE49-F238E27FC236}">
                <a16:creationId xmlns:a16="http://schemas.microsoft.com/office/drawing/2014/main" id="{CA701C77-D16F-4848-A941-82E35B90F291}"/>
              </a:ext>
            </a:extLst>
          </p:cNvPr>
          <p:cNvSpPr/>
          <p:nvPr/>
        </p:nvSpPr>
        <p:spPr>
          <a:xfrm rot="16200000">
            <a:off x="9537220" y="5030955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1EA142C-9648-405C-91F2-CA847C7832DE}"/>
              </a:ext>
            </a:extLst>
          </p:cNvPr>
          <p:cNvSpPr txBox="1"/>
          <p:nvPr/>
        </p:nvSpPr>
        <p:spPr>
          <a:xfrm>
            <a:off x="9770583" y="5181927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03861A-7ED8-478E-BB7C-A38E1DB2685C}"/>
              </a:ext>
            </a:extLst>
          </p:cNvPr>
          <p:cNvGrpSpPr/>
          <p:nvPr/>
        </p:nvGrpSpPr>
        <p:grpSpPr>
          <a:xfrm rot="17009044">
            <a:off x="5824835" y="4110491"/>
            <a:ext cx="466430" cy="487032"/>
            <a:chOff x="6569848" y="2996836"/>
            <a:chExt cx="466430" cy="487032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D52B1A5-570D-4894-9D18-90A0D188F13F}"/>
                </a:ext>
              </a:extLst>
            </p:cNvPr>
            <p:cNvSpPr/>
            <p:nvPr/>
          </p:nvSpPr>
          <p:spPr>
            <a:xfrm>
              <a:off x="6569848" y="3074344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8381BD87-A098-49A8-B18A-9AD13CC91877}"/>
                </a:ext>
              </a:extLst>
            </p:cNvPr>
            <p:cNvSpPr/>
            <p:nvPr/>
          </p:nvSpPr>
          <p:spPr>
            <a:xfrm rot="10800000">
              <a:off x="6638241" y="2996836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105D9C-7787-44A1-A48A-5C3C6BC75FC7}"/>
              </a:ext>
            </a:extLst>
          </p:cNvPr>
          <p:cNvGrpSpPr/>
          <p:nvPr/>
        </p:nvGrpSpPr>
        <p:grpSpPr>
          <a:xfrm rot="228706">
            <a:off x="7808479" y="4091325"/>
            <a:ext cx="597056" cy="594460"/>
            <a:chOff x="7587088" y="3024834"/>
            <a:chExt cx="597056" cy="594460"/>
          </a:xfrm>
        </p:grpSpPr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122E37EE-CC97-421A-81EB-4C7A5F815776}"/>
                </a:ext>
              </a:extLst>
            </p:cNvPr>
            <p:cNvSpPr/>
            <p:nvPr/>
          </p:nvSpPr>
          <p:spPr>
            <a:xfrm>
              <a:off x="7706189" y="3074344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9D46966A-49A1-4651-A27B-71730BDF1374}"/>
                </a:ext>
              </a:extLst>
            </p:cNvPr>
            <p:cNvSpPr/>
            <p:nvPr/>
          </p:nvSpPr>
          <p:spPr>
            <a:xfrm rot="10800000">
              <a:off x="7786107" y="3209770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662835FE-6B3A-4647-A7AA-CA2E36E957C6}"/>
                </a:ext>
              </a:extLst>
            </p:cNvPr>
            <p:cNvSpPr/>
            <p:nvPr/>
          </p:nvSpPr>
          <p:spPr>
            <a:xfrm rot="10800000">
              <a:off x="7587088" y="3024834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AB0181-BD77-4F96-AFE2-2C8D1888DB47}"/>
              </a:ext>
            </a:extLst>
          </p:cNvPr>
          <p:cNvGrpSpPr/>
          <p:nvPr/>
        </p:nvGrpSpPr>
        <p:grpSpPr>
          <a:xfrm rot="20511609">
            <a:off x="9662448" y="4037697"/>
            <a:ext cx="595051" cy="721876"/>
            <a:chOff x="9510408" y="3010098"/>
            <a:chExt cx="595051" cy="721876"/>
          </a:xfrm>
        </p:grpSpPr>
        <p:sp>
          <p:nvSpPr>
            <p:cNvPr id="105" name="이등변 삼각형 104">
              <a:extLst>
                <a:ext uri="{FF2B5EF4-FFF2-40B4-BE49-F238E27FC236}">
                  <a16:creationId xmlns:a16="http://schemas.microsoft.com/office/drawing/2014/main" id="{A6FC5F6A-F7FE-4A57-B9E0-D1C752C355CB}"/>
                </a:ext>
              </a:extLst>
            </p:cNvPr>
            <p:cNvSpPr/>
            <p:nvPr/>
          </p:nvSpPr>
          <p:spPr>
            <a:xfrm>
              <a:off x="9627504" y="3120369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id="{C9ADAC92-5DD7-4E4E-94FA-F4AFAF88D493}"/>
                </a:ext>
              </a:extLst>
            </p:cNvPr>
            <p:cNvSpPr/>
            <p:nvPr/>
          </p:nvSpPr>
          <p:spPr>
            <a:xfrm rot="10800000">
              <a:off x="9707422" y="3255795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5DDB4BB2-34C7-49F4-A76A-93550594B9BF}"/>
                </a:ext>
              </a:extLst>
            </p:cNvPr>
            <p:cNvSpPr/>
            <p:nvPr/>
          </p:nvSpPr>
          <p:spPr>
            <a:xfrm rot="10800000">
              <a:off x="9589888" y="3322450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379AC9DC-5717-4467-B786-16C5CB133DD8}"/>
                </a:ext>
              </a:extLst>
            </p:cNvPr>
            <p:cNvSpPr/>
            <p:nvPr/>
          </p:nvSpPr>
          <p:spPr>
            <a:xfrm>
              <a:off x="9510408" y="3010098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9" name="그림 108">
            <a:extLst>
              <a:ext uri="{FF2B5EF4-FFF2-40B4-BE49-F238E27FC236}">
                <a16:creationId xmlns:a16="http://schemas.microsoft.com/office/drawing/2014/main" id="{8756610E-779F-4A10-8044-950712CF38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1" r="96012" b="32832"/>
          <a:stretch/>
        </p:blipFill>
        <p:spPr>
          <a:xfrm>
            <a:off x="11301593" y="692751"/>
            <a:ext cx="662014" cy="57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37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130F1C-FE96-47F9-9D54-D2B6FF189D2E}"/>
              </a:ext>
            </a:extLst>
          </p:cNvPr>
          <p:cNvSpPr/>
          <p:nvPr/>
        </p:nvSpPr>
        <p:spPr>
          <a:xfrm>
            <a:off x="930112" y="159414"/>
            <a:ext cx="6396995" cy="1382497"/>
          </a:xfrm>
          <a:prstGeom prst="rect">
            <a:avLst/>
          </a:prstGeom>
          <a:gradFill flip="none" rotWithShape="1">
            <a:gsLst>
              <a:gs pos="91000">
                <a:schemeClr val="bg1">
                  <a:lumMod val="5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E5C0570-7F6E-4744-B739-EA8E80184130}"/>
              </a:ext>
            </a:extLst>
          </p:cNvPr>
          <p:cNvSpPr>
            <a:spLocks noChangeAspect="1"/>
          </p:cNvSpPr>
          <p:nvPr/>
        </p:nvSpPr>
        <p:spPr>
          <a:xfrm>
            <a:off x="1090234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6AB651-D494-48C0-B476-E4C9A9BE3CB7}"/>
              </a:ext>
            </a:extLst>
          </p:cNvPr>
          <p:cNvSpPr>
            <a:spLocks noChangeAspect="1"/>
          </p:cNvSpPr>
          <p:nvPr/>
        </p:nvSpPr>
        <p:spPr>
          <a:xfrm>
            <a:off x="2129713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BFDDBB3-2711-44E4-A084-1F668CFAC767}"/>
              </a:ext>
            </a:extLst>
          </p:cNvPr>
          <p:cNvSpPr>
            <a:spLocks noChangeAspect="1"/>
          </p:cNvSpPr>
          <p:nvPr/>
        </p:nvSpPr>
        <p:spPr>
          <a:xfrm>
            <a:off x="3169192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5CA50-F8E4-4DF0-9D62-569107A4C0E4}"/>
              </a:ext>
            </a:extLst>
          </p:cNvPr>
          <p:cNvSpPr>
            <a:spLocks noChangeAspect="1"/>
          </p:cNvSpPr>
          <p:nvPr/>
        </p:nvSpPr>
        <p:spPr>
          <a:xfrm>
            <a:off x="4208671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BC3DB3-FBD4-4006-9200-853645598E44}"/>
              </a:ext>
            </a:extLst>
          </p:cNvPr>
          <p:cNvSpPr>
            <a:spLocks noChangeAspect="1"/>
          </p:cNvSpPr>
          <p:nvPr/>
        </p:nvSpPr>
        <p:spPr>
          <a:xfrm>
            <a:off x="5248150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0B6C4F-2940-4D49-ADDC-698B52BC3478}"/>
              </a:ext>
            </a:extLst>
          </p:cNvPr>
          <p:cNvSpPr>
            <a:spLocks noChangeAspect="1"/>
          </p:cNvSpPr>
          <p:nvPr/>
        </p:nvSpPr>
        <p:spPr>
          <a:xfrm>
            <a:off x="6287629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7D222B-BA9D-4552-8637-E674D892B33A}"/>
              </a:ext>
            </a:extLst>
          </p:cNvPr>
          <p:cNvSpPr>
            <a:spLocks noChangeAspect="1"/>
          </p:cNvSpPr>
          <p:nvPr/>
        </p:nvSpPr>
        <p:spPr>
          <a:xfrm>
            <a:off x="2129713" y="4344527"/>
            <a:ext cx="879357" cy="879357"/>
          </a:xfrm>
          <a:prstGeom prst="ellipse">
            <a:avLst/>
          </a:prstGeom>
          <a:solidFill>
            <a:srgbClr val="FFC0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0C7069-514B-4C4F-9A1F-1C0687EEAC1F}"/>
              </a:ext>
            </a:extLst>
          </p:cNvPr>
          <p:cNvSpPr>
            <a:spLocks noChangeAspect="1"/>
          </p:cNvSpPr>
          <p:nvPr/>
        </p:nvSpPr>
        <p:spPr>
          <a:xfrm>
            <a:off x="3169192" y="4344527"/>
            <a:ext cx="879357" cy="879357"/>
          </a:xfrm>
          <a:prstGeom prst="ellipse">
            <a:avLst/>
          </a:prstGeom>
          <a:solidFill>
            <a:srgbClr val="FFFF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1668784-2D7E-4DF2-8641-1280713766AA}"/>
              </a:ext>
            </a:extLst>
          </p:cNvPr>
          <p:cNvSpPr>
            <a:spLocks noChangeAspect="1"/>
          </p:cNvSpPr>
          <p:nvPr/>
        </p:nvSpPr>
        <p:spPr>
          <a:xfrm>
            <a:off x="4208671" y="4344527"/>
            <a:ext cx="879357" cy="879357"/>
          </a:xfrm>
          <a:prstGeom prst="ellipse">
            <a:avLst/>
          </a:prstGeom>
          <a:solidFill>
            <a:srgbClr val="92D05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EB71A7A-968B-4256-829A-A62E11CE345E}"/>
              </a:ext>
            </a:extLst>
          </p:cNvPr>
          <p:cNvSpPr>
            <a:spLocks noChangeAspect="1"/>
          </p:cNvSpPr>
          <p:nvPr/>
        </p:nvSpPr>
        <p:spPr>
          <a:xfrm>
            <a:off x="5248150" y="4344527"/>
            <a:ext cx="879357" cy="879357"/>
          </a:xfrm>
          <a:prstGeom prst="ellipse">
            <a:avLst/>
          </a:prstGeom>
          <a:solidFill>
            <a:srgbClr val="00B0F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248A17F-96EB-4F37-8E91-4761E41DA1A3}"/>
              </a:ext>
            </a:extLst>
          </p:cNvPr>
          <p:cNvSpPr>
            <a:spLocks noChangeAspect="1"/>
          </p:cNvSpPr>
          <p:nvPr/>
        </p:nvSpPr>
        <p:spPr>
          <a:xfrm>
            <a:off x="6287629" y="4344527"/>
            <a:ext cx="879357" cy="879357"/>
          </a:xfrm>
          <a:prstGeom prst="ellipse">
            <a:avLst/>
          </a:prstGeom>
          <a:solidFill>
            <a:srgbClr val="0070C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4A2D0CB-5E81-43B6-B7D3-360D4AA39F95}"/>
              </a:ext>
            </a:extLst>
          </p:cNvPr>
          <p:cNvSpPr>
            <a:spLocks noChangeAspect="1"/>
          </p:cNvSpPr>
          <p:nvPr/>
        </p:nvSpPr>
        <p:spPr>
          <a:xfrm>
            <a:off x="7327107" y="4344527"/>
            <a:ext cx="879357" cy="879357"/>
          </a:xfrm>
          <a:prstGeom prst="ellipse">
            <a:avLst/>
          </a:prstGeom>
          <a:solidFill>
            <a:srgbClr val="7030A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3B0A5DD-4C60-4D7A-B767-8622B3E1A77B}"/>
              </a:ext>
            </a:extLst>
          </p:cNvPr>
          <p:cNvGrpSpPr/>
          <p:nvPr/>
        </p:nvGrpSpPr>
        <p:grpSpPr>
          <a:xfrm flipH="1">
            <a:off x="647113" y="1704512"/>
            <a:ext cx="6798508" cy="808961"/>
            <a:chOff x="647113" y="1704512"/>
            <a:chExt cx="6798508" cy="80896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46436A-733F-4931-AD45-2396243AEB56}"/>
                </a:ext>
              </a:extLst>
            </p:cNvPr>
            <p:cNvSpPr/>
            <p:nvPr/>
          </p:nvSpPr>
          <p:spPr>
            <a:xfrm rot="5400000">
              <a:off x="3741607" y="-1271469"/>
              <a:ext cx="728032" cy="6679995"/>
            </a:xfrm>
            <a:prstGeom prst="rect">
              <a:avLst/>
            </a:prstGeom>
            <a:gradFill flip="none" rotWithShape="1">
              <a:gsLst>
                <a:gs pos="91000">
                  <a:schemeClr val="bg1">
                    <a:lumMod val="5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D3C5A9CB-4129-46C3-B8B4-98654D0530C5}"/>
                </a:ext>
              </a:extLst>
            </p:cNvPr>
            <p:cNvSpPr/>
            <p:nvPr/>
          </p:nvSpPr>
          <p:spPr>
            <a:xfrm flipH="1" flipV="1">
              <a:off x="647113" y="2413379"/>
              <a:ext cx="6798508" cy="100094"/>
            </a:xfrm>
            <a:prstGeom prst="snip1Rect">
              <a:avLst>
                <a:gd name="adj" fmla="val 50000"/>
              </a:avLst>
            </a:prstGeom>
            <a:gradFill>
              <a:gsLst>
                <a:gs pos="91000">
                  <a:schemeClr val="accent4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FC2A136D-B772-4973-A3A9-3CD0AD003D47}"/>
                </a:ext>
              </a:extLst>
            </p:cNvPr>
            <p:cNvSpPr/>
            <p:nvPr/>
          </p:nvSpPr>
          <p:spPr>
            <a:xfrm rot="16200000">
              <a:off x="343267" y="2008358"/>
              <a:ext cx="728031" cy="120340"/>
            </a:xfrm>
            <a:prstGeom prst="snip1Rect">
              <a:avLst>
                <a:gd name="adj" fmla="val 50000"/>
              </a:avLst>
            </a:prstGeom>
            <a:gradFill>
              <a:gsLst>
                <a:gs pos="91000">
                  <a:schemeClr val="accent4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F6BE78-09C6-44FF-8B5A-F68265F9D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6" t="26996" b="48591"/>
          <a:stretch/>
        </p:blipFill>
        <p:spPr>
          <a:xfrm>
            <a:off x="10570211" y="3139567"/>
            <a:ext cx="822024" cy="280879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58AD7C7-E07E-42A6-AD68-3D0AE40BBF83}"/>
              </a:ext>
            </a:extLst>
          </p:cNvPr>
          <p:cNvGrpSpPr/>
          <p:nvPr/>
        </p:nvGrpSpPr>
        <p:grpSpPr>
          <a:xfrm>
            <a:off x="854866" y="1868855"/>
            <a:ext cx="868766" cy="513597"/>
            <a:chOff x="2571154" y="5613506"/>
            <a:chExt cx="868766" cy="51359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9E6AD16-2BA8-4742-9CF9-CC510C90A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FF000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16304BD-3A72-45CB-9DD2-AFF37C947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1DC4413-ACD7-4972-AD08-90C047AB9B74}"/>
              </a:ext>
            </a:extLst>
          </p:cNvPr>
          <p:cNvGrpSpPr/>
          <p:nvPr/>
        </p:nvGrpSpPr>
        <p:grpSpPr>
          <a:xfrm>
            <a:off x="1753633" y="1868854"/>
            <a:ext cx="868766" cy="513597"/>
            <a:chOff x="2571154" y="5613506"/>
            <a:chExt cx="868766" cy="51359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21C5E6D-B7A1-4D46-9142-49FEAD40A4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FFC00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D908F00-409A-4B51-AE37-7FCE30BCE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FBD2181-6A33-4E72-B574-87266845E277}"/>
              </a:ext>
            </a:extLst>
          </p:cNvPr>
          <p:cNvGrpSpPr/>
          <p:nvPr/>
        </p:nvGrpSpPr>
        <p:grpSpPr>
          <a:xfrm>
            <a:off x="2652400" y="1868304"/>
            <a:ext cx="868766" cy="513597"/>
            <a:chOff x="2571154" y="5613506"/>
            <a:chExt cx="868766" cy="51359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EDF85D1-A95F-4357-9BCB-B9AB6F92DE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FFFF0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0C0BDD3-328A-4770-BC35-B98AC12B7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CA5016-7A70-4A1A-9C64-F5F0E52BA039}"/>
              </a:ext>
            </a:extLst>
          </p:cNvPr>
          <p:cNvGrpSpPr/>
          <p:nvPr/>
        </p:nvGrpSpPr>
        <p:grpSpPr>
          <a:xfrm>
            <a:off x="3551167" y="1868303"/>
            <a:ext cx="868766" cy="513597"/>
            <a:chOff x="2571154" y="5613506"/>
            <a:chExt cx="868766" cy="51359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C3E6FD6-6533-4CCA-BF9B-7C04B3E2C4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92D05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2102022-2EAC-459C-B36B-CE2615C38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68DE23B-0CA6-4C74-BE0C-E28DCF912E9F}"/>
              </a:ext>
            </a:extLst>
          </p:cNvPr>
          <p:cNvGrpSpPr/>
          <p:nvPr/>
        </p:nvGrpSpPr>
        <p:grpSpPr>
          <a:xfrm>
            <a:off x="4449934" y="1868855"/>
            <a:ext cx="868766" cy="513597"/>
            <a:chOff x="2571154" y="5613506"/>
            <a:chExt cx="868766" cy="51359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1E3D127-C967-4866-9BFF-803B5F0877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00B0F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EA5018D-05AA-4D21-A698-09D4527A3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D5D0B1C-E7E8-4BFB-A032-41BFFAAA3B26}"/>
              </a:ext>
            </a:extLst>
          </p:cNvPr>
          <p:cNvGrpSpPr/>
          <p:nvPr/>
        </p:nvGrpSpPr>
        <p:grpSpPr>
          <a:xfrm>
            <a:off x="5348701" y="1862197"/>
            <a:ext cx="868766" cy="513597"/>
            <a:chOff x="2571154" y="5613506"/>
            <a:chExt cx="868766" cy="51359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21EA33F-8A56-4D12-BC0B-343042973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00206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F233E0C-BB57-4302-8841-0778838BB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430739D-66A6-4F4B-8207-899BEA321C66}"/>
              </a:ext>
            </a:extLst>
          </p:cNvPr>
          <p:cNvGrpSpPr/>
          <p:nvPr/>
        </p:nvGrpSpPr>
        <p:grpSpPr>
          <a:xfrm>
            <a:off x="6247468" y="1867283"/>
            <a:ext cx="868766" cy="513597"/>
            <a:chOff x="2571154" y="5613506"/>
            <a:chExt cx="868766" cy="513597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DAF33B7-6554-409B-875D-7EBF83AB6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7030A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82B7D02-D86B-424C-9E66-733389ABC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758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칠각형 1">
            <a:extLst>
              <a:ext uri="{FF2B5EF4-FFF2-40B4-BE49-F238E27FC236}">
                <a16:creationId xmlns:a16="http://schemas.microsoft.com/office/drawing/2014/main" id="{14E26D17-DC30-4557-A911-1B50ABFAD885}"/>
              </a:ext>
            </a:extLst>
          </p:cNvPr>
          <p:cNvSpPr>
            <a:spLocks noChangeAspect="1"/>
          </p:cNvSpPr>
          <p:nvPr/>
        </p:nvSpPr>
        <p:spPr>
          <a:xfrm rot="10800000">
            <a:off x="1320800" y="1087297"/>
            <a:ext cx="1324244" cy="1324244"/>
          </a:xfrm>
          <a:prstGeom prst="heptagon">
            <a:avLst/>
          </a:prstGeom>
          <a:solidFill>
            <a:schemeClr val="accent4">
              <a:lumMod val="75000"/>
            </a:schemeClr>
          </a:solidFill>
          <a:ln w="1016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칠각형 52">
            <a:extLst>
              <a:ext uri="{FF2B5EF4-FFF2-40B4-BE49-F238E27FC236}">
                <a16:creationId xmlns:a16="http://schemas.microsoft.com/office/drawing/2014/main" id="{EB552F01-D4B3-4416-8ED0-F781AB2F291F}"/>
              </a:ext>
            </a:extLst>
          </p:cNvPr>
          <p:cNvSpPr>
            <a:spLocks noChangeAspect="1"/>
          </p:cNvSpPr>
          <p:nvPr/>
        </p:nvSpPr>
        <p:spPr>
          <a:xfrm rot="10800000">
            <a:off x="1539333" y="1305831"/>
            <a:ext cx="887175" cy="887175"/>
          </a:xfrm>
          <a:prstGeom prst="heptagon">
            <a:avLst/>
          </a:prstGeom>
          <a:solidFill>
            <a:schemeClr val="accent4">
              <a:lumMod val="75000"/>
            </a:schemeClr>
          </a:solidFill>
          <a:ln w="1016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D8F824-C2F1-43D2-B975-5A0B6EC010FF}"/>
              </a:ext>
            </a:extLst>
          </p:cNvPr>
          <p:cNvSpPr/>
          <p:nvPr/>
        </p:nvSpPr>
        <p:spPr>
          <a:xfrm>
            <a:off x="10838314" y="1678948"/>
            <a:ext cx="972491" cy="4109798"/>
          </a:xfrm>
          <a:prstGeom prst="rect">
            <a:avLst/>
          </a:prstGeom>
          <a:solidFill>
            <a:schemeClr val="bg1">
              <a:lumMod val="6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8A3C9C1-9565-4F10-97A7-DEC7C875D530}"/>
              </a:ext>
            </a:extLst>
          </p:cNvPr>
          <p:cNvSpPr>
            <a:spLocks noChangeAspect="1"/>
          </p:cNvSpPr>
          <p:nvPr/>
        </p:nvSpPr>
        <p:spPr>
          <a:xfrm>
            <a:off x="10942039" y="1890393"/>
            <a:ext cx="470518" cy="470518"/>
          </a:xfrm>
          <a:prstGeom prst="ellipse">
            <a:avLst/>
          </a:prstGeom>
          <a:solidFill>
            <a:srgbClr val="FF00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D0507-EAE6-45DB-92D7-7814F0AA0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1868854"/>
            <a:ext cx="368247" cy="51359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210108B-0677-4D34-AF05-ECB4EC69A662}"/>
              </a:ext>
            </a:extLst>
          </p:cNvPr>
          <p:cNvSpPr>
            <a:spLocks noChangeAspect="1"/>
          </p:cNvSpPr>
          <p:nvPr/>
        </p:nvSpPr>
        <p:spPr>
          <a:xfrm>
            <a:off x="10942039" y="2403990"/>
            <a:ext cx="470518" cy="470518"/>
          </a:xfrm>
          <a:prstGeom prst="ellipse">
            <a:avLst/>
          </a:prstGeom>
          <a:solidFill>
            <a:srgbClr val="FFC0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7715C2-B655-422B-B2DF-3B2EA8989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2382451"/>
            <a:ext cx="368247" cy="51359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6D23BF3-011D-42C4-9FC5-B47EB2C2E836}"/>
              </a:ext>
            </a:extLst>
          </p:cNvPr>
          <p:cNvSpPr>
            <a:spLocks noChangeAspect="1"/>
          </p:cNvSpPr>
          <p:nvPr/>
        </p:nvSpPr>
        <p:spPr>
          <a:xfrm>
            <a:off x="10942039" y="2936942"/>
            <a:ext cx="470518" cy="470518"/>
          </a:xfrm>
          <a:prstGeom prst="ellipse">
            <a:avLst/>
          </a:prstGeom>
          <a:solidFill>
            <a:srgbClr val="FFFF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16CD57-0609-44CA-9E00-C0A5B820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2915403"/>
            <a:ext cx="368247" cy="51359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AC35656-23DD-4D64-99BD-E533457F3228}"/>
              </a:ext>
            </a:extLst>
          </p:cNvPr>
          <p:cNvSpPr>
            <a:spLocks noChangeAspect="1"/>
          </p:cNvSpPr>
          <p:nvPr/>
        </p:nvSpPr>
        <p:spPr>
          <a:xfrm>
            <a:off x="10942039" y="3491435"/>
            <a:ext cx="470518" cy="470518"/>
          </a:xfrm>
          <a:prstGeom prst="ellipse">
            <a:avLst/>
          </a:prstGeom>
          <a:solidFill>
            <a:srgbClr val="92D05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190330-8837-47FF-94BC-662F3DC0A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3469896"/>
            <a:ext cx="368247" cy="51359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F6DD3FA-8BE5-453B-B6EF-7C9EE07F8CE0}"/>
              </a:ext>
            </a:extLst>
          </p:cNvPr>
          <p:cNvSpPr>
            <a:spLocks noChangeAspect="1"/>
          </p:cNvSpPr>
          <p:nvPr/>
        </p:nvSpPr>
        <p:spPr>
          <a:xfrm>
            <a:off x="10942039" y="4029374"/>
            <a:ext cx="470518" cy="470518"/>
          </a:xfrm>
          <a:prstGeom prst="ellipse">
            <a:avLst/>
          </a:prstGeom>
          <a:solidFill>
            <a:srgbClr val="00B0F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52D98B-BDCA-4ED4-8AA0-2E50EDC2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4007835"/>
            <a:ext cx="368247" cy="51359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2D468DC-FAD7-4164-A105-2C44406B8D7F}"/>
              </a:ext>
            </a:extLst>
          </p:cNvPr>
          <p:cNvSpPr>
            <a:spLocks noChangeAspect="1"/>
          </p:cNvSpPr>
          <p:nvPr/>
        </p:nvSpPr>
        <p:spPr>
          <a:xfrm>
            <a:off x="10942039" y="4556038"/>
            <a:ext cx="470518" cy="470518"/>
          </a:xfrm>
          <a:prstGeom prst="ellipse">
            <a:avLst/>
          </a:prstGeom>
          <a:solidFill>
            <a:srgbClr val="00206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706C561-8574-42BB-B194-05A6C04A6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4534499"/>
            <a:ext cx="368247" cy="51359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41A3D78-BB11-4E0B-9301-74D07BE43D16}"/>
              </a:ext>
            </a:extLst>
          </p:cNvPr>
          <p:cNvSpPr>
            <a:spLocks noChangeAspect="1"/>
          </p:cNvSpPr>
          <p:nvPr/>
        </p:nvSpPr>
        <p:spPr>
          <a:xfrm>
            <a:off x="10942039" y="5104241"/>
            <a:ext cx="470518" cy="470518"/>
          </a:xfrm>
          <a:prstGeom prst="ellipse">
            <a:avLst/>
          </a:prstGeom>
          <a:solidFill>
            <a:srgbClr val="7030A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339B6BF-5B3C-4E72-B26B-61708D236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5082702"/>
            <a:ext cx="368247" cy="51359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65171FC5-45D3-4701-8552-F52137ABA697}"/>
              </a:ext>
            </a:extLst>
          </p:cNvPr>
          <p:cNvSpPr/>
          <p:nvPr/>
        </p:nvSpPr>
        <p:spPr>
          <a:xfrm flipH="1">
            <a:off x="10747749" y="1580730"/>
            <a:ext cx="1063055" cy="100094"/>
          </a:xfrm>
          <a:prstGeom prst="snip1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9163E82D-0546-4C9E-B089-560CFA048C8E}"/>
              </a:ext>
            </a:extLst>
          </p:cNvPr>
          <p:cNvSpPr/>
          <p:nvPr/>
        </p:nvSpPr>
        <p:spPr>
          <a:xfrm flipH="1" flipV="1">
            <a:off x="10747749" y="5788746"/>
            <a:ext cx="1063055" cy="100094"/>
          </a:xfrm>
          <a:prstGeom prst="snip1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위쪽 모서리 31">
            <a:extLst>
              <a:ext uri="{FF2B5EF4-FFF2-40B4-BE49-F238E27FC236}">
                <a16:creationId xmlns:a16="http://schemas.microsoft.com/office/drawing/2014/main" id="{F1B56A10-A896-4740-A7EC-35AAC574C860}"/>
              </a:ext>
            </a:extLst>
          </p:cNvPr>
          <p:cNvSpPr/>
          <p:nvPr/>
        </p:nvSpPr>
        <p:spPr>
          <a:xfrm rot="5400000">
            <a:off x="9711228" y="3680306"/>
            <a:ext cx="4308108" cy="108959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위쪽 모서리 32">
            <a:extLst>
              <a:ext uri="{FF2B5EF4-FFF2-40B4-BE49-F238E27FC236}">
                <a16:creationId xmlns:a16="http://schemas.microsoft.com/office/drawing/2014/main" id="{062ABE04-669B-44EC-A6FC-FD007338C6F4}"/>
              </a:ext>
            </a:extLst>
          </p:cNvPr>
          <p:cNvSpPr/>
          <p:nvPr/>
        </p:nvSpPr>
        <p:spPr>
          <a:xfrm rot="5400000">
            <a:off x="9742456" y="3711926"/>
            <a:ext cx="4308108" cy="4572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995C95-0AEA-4CC9-9E55-E9610DD433ED}"/>
              </a:ext>
            </a:extLst>
          </p:cNvPr>
          <p:cNvGrpSpPr/>
          <p:nvPr/>
        </p:nvGrpSpPr>
        <p:grpSpPr>
          <a:xfrm>
            <a:off x="5295888" y="3060974"/>
            <a:ext cx="990612" cy="1843244"/>
            <a:chOff x="5295888" y="3060974"/>
            <a:chExt cx="990612" cy="184324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2D586A4-BB82-4330-AB03-DE8D78474A70}"/>
                </a:ext>
              </a:extLst>
            </p:cNvPr>
            <p:cNvGrpSpPr/>
            <p:nvPr/>
          </p:nvGrpSpPr>
          <p:grpSpPr>
            <a:xfrm>
              <a:off x="5566562" y="3060974"/>
              <a:ext cx="429428" cy="473530"/>
              <a:chOff x="5566562" y="3060974"/>
              <a:chExt cx="429428" cy="47353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0D6E1F5-1D5C-4F8A-B5D9-747C89C3EE1F}"/>
                  </a:ext>
                </a:extLst>
              </p:cNvPr>
              <p:cNvSpPr/>
              <p:nvPr/>
            </p:nvSpPr>
            <p:spPr>
              <a:xfrm>
                <a:off x="5566562" y="3230688"/>
                <a:ext cx="238125" cy="17370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달 26">
                <a:extLst>
                  <a:ext uri="{FF2B5EF4-FFF2-40B4-BE49-F238E27FC236}">
                    <a16:creationId xmlns:a16="http://schemas.microsoft.com/office/drawing/2014/main" id="{D28CCA03-289E-4E1E-8B90-08BCE2996BCA}"/>
                  </a:ext>
                </a:extLst>
              </p:cNvPr>
              <p:cNvSpPr/>
              <p:nvPr/>
            </p:nvSpPr>
            <p:spPr>
              <a:xfrm rot="13449974">
                <a:off x="5753188" y="3060974"/>
                <a:ext cx="195031" cy="473530"/>
              </a:xfrm>
              <a:prstGeom prst="moon">
                <a:avLst>
                  <a:gd name="adj" fmla="val 75923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달 34">
                <a:extLst>
                  <a:ext uri="{FF2B5EF4-FFF2-40B4-BE49-F238E27FC236}">
                    <a16:creationId xmlns:a16="http://schemas.microsoft.com/office/drawing/2014/main" id="{37E2B2D4-3772-44F1-ABDC-F004CD049B29}"/>
                  </a:ext>
                </a:extLst>
              </p:cNvPr>
              <p:cNvSpPr/>
              <p:nvPr/>
            </p:nvSpPr>
            <p:spPr>
              <a:xfrm rot="12644277">
                <a:off x="5756115" y="3133496"/>
                <a:ext cx="165274" cy="358935"/>
              </a:xfrm>
              <a:prstGeom prst="moon">
                <a:avLst>
                  <a:gd name="adj" fmla="val 75923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3B64FB74-A0D6-42A7-83ED-771CCF58373F}"/>
                  </a:ext>
                </a:extLst>
              </p:cNvPr>
              <p:cNvSpPr/>
              <p:nvPr/>
            </p:nvSpPr>
            <p:spPr>
              <a:xfrm>
                <a:off x="5757865" y="3249265"/>
                <a:ext cx="238125" cy="17370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A0BBCA9-F3AE-4101-B8DD-E8A1989C5B93}"/>
                </a:ext>
              </a:extLst>
            </p:cNvPr>
            <p:cNvSpPr/>
            <p:nvPr/>
          </p:nvSpPr>
          <p:spPr>
            <a:xfrm>
              <a:off x="5685625" y="3491435"/>
              <a:ext cx="210350" cy="201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배지 3">
              <a:extLst>
                <a:ext uri="{FF2B5EF4-FFF2-40B4-BE49-F238E27FC236}">
                  <a16:creationId xmlns:a16="http://schemas.microsoft.com/office/drawing/2014/main" id="{8965C563-314A-42FC-A01F-23BE4A95F9D7}"/>
                </a:ext>
              </a:extLst>
            </p:cNvPr>
            <p:cNvSpPr/>
            <p:nvPr/>
          </p:nvSpPr>
          <p:spPr>
            <a:xfrm>
              <a:off x="5341603" y="3933620"/>
              <a:ext cx="881063" cy="725064"/>
            </a:xfrm>
            <a:prstGeom prst="plaque">
              <a:avLst>
                <a:gd name="adj" fmla="val 28572"/>
              </a:avLst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95898C-A2D6-4A85-88D6-A59162F3BFC9}"/>
                </a:ext>
              </a:extLst>
            </p:cNvPr>
            <p:cNvSpPr/>
            <p:nvPr/>
          </p:nvSpPr>
          <p:spPr>
            <a:xfrm>
              <a:off x="5295888" y="3829466"/>
              <a:ext cx="972491" cy="534862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23EDD97-5CCD-4EF1-BCEC-6985C164D061}"/>
                </a:ext>
              </a:extLst>
            </p:cNvPr>
            <p:cNvSpPr/>
            <p:nvPr/>
          </p:nvSpPr>
          <p:spPr>
            <a:xfrm>
              <a:off x="5376062" y="4564656"/>
              <a:ext cx="829476" cy="13118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B6EBB544-0B54-45DC-A79F-7DD5FE86DD85}"/>
                </a:ext>
              </a:extLst>
            </p:cNvPr>
            <p:cNvSpPr/>
            <p:nvPr/>
          </p:nvSpPr>
          <p:spPr>
            <a:xfrm rot="5400000">
              <a:off x="5668427" y="4286145"/>
              <a:ext cx="245534" cy="990612"/>
            </a:xfrm>
            <a:prstGeom prst="homePlate">
              <a:avLst>
                <a:gd name="adj" fmla="val 69396"/>
              </a:avLst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88F470ED-0117-453E-A842-89B11D77C50F}"/>
                </a:ext>
              </a:extLst>
            </p:cNvPr>
            <p:cNvSpPr/>
            <p:nvPr/>
          </p:nvSpPr>
          <p:spPr>
            <a:xfrm rot="5400000">
              <a:off x="5714442" y="3273557"/>
              <a:ext cx="152715" cy="380200"/>
            </a:xfrm>
            <a:prstGeom prst="homePlate">
              <a:avLst>
                <a:gd name="adj" fmla="val 44180"/>
              </a:avLst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11ED54-186B-4035-9FA2-263174C21945}"/>
                </a:ext>
              </a:extLst>
            </p:cNvPr>
            <p:cNvCxnSpPr>
              <a:cxnSpLocks/>
            </p:cNvCxnSpPr>
            <p:nvPr/>
          </p:nvCxnSpPr>
          <p:spPr>
            <a:xfrm>
              <a:off x="5339637" y="4366709"/>
              <a:ext cx="889200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01A153-0D15-4E35-8F16-C4B7A04BEABC}"/>
                </a:ext>
              </a:extLst>
            </p:cNvPr>
            <p:cNvSpPr/>
            <p:nvPr/>
          </p:nvSpPr>
          <p:spPr>
            <a:xfrm>
              <a:off x="5650148" y="3654120"/>
              <a:ext cx="281304" cy="15271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B5076A7-3EB1-46F3-9436-F46CB780E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0932" y="3768471"/>
              <a:ext cx="740521" cy="74052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BCF98B6-2CFD-4BC9-AD81-B01B9FD9C4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959" y="3862499"/>
              <a:ext cx="552466" cy="55246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부분 원형 41">
              <a:extLst>
                <a:ext uri="{FF2B5EF4-FFF2-40B4-BE49-F238E27FC236}">
                  <a16:creationId xmlns:a16="http://schemas.microsoft.com/office/drawing/2014/main" id="{8F4CBD22-22A8-47D5-AB1B-C1CF2CAC1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2103" y="3868676"/>
              <a:ext cx="554400" cy="554400"/>
            </a:xfrm>
            <a:prstGeom prst="pie">
              <a:avLst>
                <a:gd name="adj1" fmla="val 10842031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부분 원형 42">
              <a:extLst>
                <a:ext uri="{FF2B5EF4-FFF2-40B4-BE49-F238E27FC236}">
                  <a16:creationId xmlns:a16="http://schemas.microsoft.com/office/drawing/2014/main" id="{C528D428-E116-408E-892B-66BB44FBD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6406" y="3852334"/>
              <a:ext cx="554400" cy="554400"/>
            </a:xfrm>
            <a:prstGeom prst="pie">
              <a:avLst>
                <a:gd name="adj1" fmla="val 0"/>
                <a:gd name="adj2" fmla="val 535796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590311B-6012-4D76-9939-8E3CF043A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9673" y="4039787"/>
              <a:ext cx="206302" cy="206302"/>
            </a:xfrm>
            <a:prstGeom prst="ellipse">
              <a:avLst/>
            </a:prstGeom>
            <a:solidFill>
              <a:srgbClr val="FFFF00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5E8AD99-2D5D-4B64-BB00-A8CF14091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0610" y="4050666"/>
              <a:ext cx="183600" cy="183600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28D12F0E-E8C9-4E81-B7FB-C50FED8DF1A8}"/>
                </a:ext>
              </a:extLst>
            </p:cNvPr>
            <p:cNvSpPr/>
            <p:nvPr/>
          </p:nvSpPr>
          <p:spPr>
            <a:xfrm>
              <a:off x="5774189" y="3864044"/>
              <a:ext cx="45719" cy="93426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판단 46">
              <a:extLst>
                <a:ext uri="{FF2B5EF4-FFF2-40B4-BE49-F238E27FC236}">
                  <a16:creationId xmlns:a16="http://schemas.microsoft.com/office/drawing/2014/main" id="{AC9B2925-7798-4A24-94C7-918F462E3AC5}"/>
                </a:ext>
              </a:extLst>
            </p:cNvPr>
            <p:cNvSpPr/>
            <p:nvPr/>
          </p:nvSpPr>
          <p:spPr>
            <a:xfrm rot="5400000">
              <a:off x="5452530" y="4099191"/>
              <a:ext cx="45719" cy="93426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40D2F19-A6A1-4FBC-A377-BECBF424B9C1}"/>
                </a:ext>
              </a:extLst>
            </p:cNvPr>
            <p:cNvSpPr/>
            <p:nvPr/>
          </p:nvSpPr>
          <p:spPr>
            <a:xfrm>
              <a:off x="5784989" y="3920602"/>
              <a:ext cx="21600" cy="216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2ADA7F7-B4F3-4533-A0DD-BFA865FAB0A1}"/>
                </a:ext>
              </a:extLst>
            </p:cNvPr>
            <p:cNvSpPr/>
            <p:nvPr/>
          </p:nvSpPr>
          <p:spPr>
            <a:xfrm rot="5400000">
              <a:off x="5625601" y="3985530"/>
              <a:ext cx="21600" cy="32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44AFF9E-5803-4DBB-B782-47A336CA52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4634" y="4116816"/>
              <a:ext cx="56008" cy="5600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A8636A2-FE69-4265-B9F9-289D9360F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9694" y="1254544"/>
            <a:ext cx="466456" cy="8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2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5EC8E2F-3400-42D0-91B6-3DBCD577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263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1CFAA0-D51D-4526-AD01-831EA741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335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7B0E3F-8176-4C67-A5DB-3E571E1B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407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E91240-200A-453A-8201-0769979D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479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01EA3D-40B9-4571-BA89-5DE43D0C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551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B77704-429E-420A-BBE3-ABB2625C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191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32554A-6C2D-4A02-AED6-D1389E38384F}"/>
              </a:ext>
            </a:extLst>
          </p:cNvPr>
          <p:cNvSpPr>
            <a:spLocks noChangeAspect="1"/>
          </p:cNvSpPr>
          <p:nvPr/>
        </p:nvSpPr>
        <p:spPr>
          <a:xfrm>
            <a:off x="374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CFFF41A-B6A5-4D41-BFC1-EB2226626472}"/>
              </a:ext>
            </a:extLst>
          </p:cNvPr>
          <p:cNvSpPr>
            <a:spLocks noChangeAspect="1"/>
          </p:cNvSpPr>
          <p:nvPr/>
        </p:nvSpPr>
        <p:spPr>
          <a:xfrm>
            <a:off x="446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8FBAF0C-46EB-4671-A35B-53B84F3CB669}"/>
              </a:ext>
            </a:extLst>
          </p:cNvPr>
          <p:cNvSpPr>
            <a:spLocks noChangeAspect="1"/>
          </p:cNvSpPr>
          <p:nvPr/>
        </p:nvSpPr>
        <p:spPr>
          <a:xfrm>
            <a:off x="518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3C3255F-663E-4183-B70D-C119C93503AB}"/>
              </a:ext>
            </a:extLst>
          </p:cNvPr>
          <p:cNvSpPr>
            <a:spLocks noChangeAspect="1"/>
          </p:cNvSpPr>
          <p:nvPr/>
        </p:nvSpPr>
        <p:spPr>
          <a:xfrm>
            <a:off x="374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3AC757-8B6F-48F3-A139-84F0F5B19606}"/>
              </a:ext>
            </a:extLst>
          </p:cNvPr>
          <p:cNvSpPr>
            <a:spLocks noChangeAspect="1"/>
          </p:cNvSpPr>
          <p:nvPr/>
        </p:nvSpPr>
        <p:spPr>
          <a:xfrm>
            <a:off x="446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6140472-1B51-4058-9DC1-A69D602B837D}"/>
              </a:ext>
            </a:extLst>
          </p:cNvPr>
          <p:cNvSpPr>
            <a:spLocks noChangeAspect="1"/>
          </p:cNvSpPr>
          <p:nvPr/>
        </p:nvSpPr>
        <p:spPr>
          <a:xfrm>
            <a:off x="518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37CFB70-CAC1-414B-B0FB-D45E2264C2D5}"/>
              </a:ext>
            </a:extLst>
          </p:cNvPr>
          <p:cNvSpPr>
            <a:spLocks noChangeAspect="1"/>
          </p:cNvSpPr>
          <p:nvPr/>
        </p:nvSpPr>
        <p:spPr>
          <a:xfrm>
            <a:off x="374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A7B4C1-6ED9-4846-B53C-FC6639BEBAB7}"/>
              </a:ext>
            </a:extLst>
          </p:cNvPr>
          <p:cNvSpPr>
            <a:spLocks noChangeAspect="1"/>
          </p:cNvSpPr>
          <p:nvPr/>
        </p:nvSpPr>
        <p:spPr>
          <a:xfrm>
            <a:off x="446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C564BC0-999B-46BF-92E8-F333A3801955}"/>
              </a:ext>
            </a:extLst>
          </p:cNvPr>
          <p:cNvSpPr>
            <a:spLocks noChangeAspect="1"/>
          </p:cNvSpPr>
          <p:nvPr/>
        </p:nvSpPr>
        <p:spPr>
          <a:xfrm>
            <a:off x="518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1D37B30-9DEB-460F-BC3B-F6D84540980E}"/>
              </a:ext>
            </a:extLst>
          </p:cNvPr>
          <p:cNvSpPr>
            <a:spLocks noChangeAspect="1"/>
          </p:cNvSpPr>
          <p:nvPr/>
        </p:nvSpPr>
        <p:spPr>
          <a:xfrm>
            <a:off x="374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4ECC341-28C2-45F8-BC83-9F0A8654F7BB}"/>
              </a:ext>
            </a:extLst>
          </p:cNvPr>
          <p:cNvSpPr>
            <a:spLocks noChangeAspect="1"/>
          </p:cNvSpPr>
          <p:nvPr/>
        </p:nvSpPr>
        <p:spPr>
          <a:xfrm>
            <a:off x="446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15CD500-5FF6-4EAB-986A-4158B878E74C}"/>
              </a:ext>
            </a:extLst>
          </p:cNvPr>
          <p:cNvSpPr>
            <a:spLocks noChangeAspect="1"/>
          </p:cNvSpPr>
          <p:nvPr/>
        </p:nvSpPr>
        <p:spPr>
          <a:xfrm>
            <a:off x="518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1F8B96D-CAE8-467B-9A00-6F22060D7E32}"/>
              </a:ext>
            </a:extLst>
          </p:cNvPr>
          <p:cNvSpPr>
            <a:spLocks noChangeAspect="1"/>
          </p:cNvSpPr>
          <p:nvPr/>
        </p:nvSpPr>
        <p:spPr>
          <a:xfrm>
            <a:off x="374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9794F1F-0872-4FDB-864A-24663647559F}"/>
              </a:ext>
            </a:extLst>
          </p:cNvPr>
          <p:cNvSpPr>
            <a:spLocks noChangeAspect="1"/>
          </p:cNvSpPr>
          <p:nvPr/>
        </p:nvSpPr>
        <p:spPr>
          <a:xfrm>
            <a:off x="446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E9624A0-ED8F-4171-A7B0-57F1F746D1E0}"/>
              </a:ext>
            </a:extLst>
          </p:cNvPr>
          <p:cNvSpPr>
            <a:spLocks noChangeAspect="1"/>
          </p:cNvSpPr>
          <p:nvPr/>
        </p:nvSpPr>
        <p:spPr>
          <a:xfrm>
            <a:off x="518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CA0C3DB-9BDE-4FF5-83CD-9A8B9A7BF2FA}"/>
              </a:ext>
            </a:extLst>
          </p:cNvPr>
          <p:cNvSpPr>
            <a:spLocks noChangeAspect="1"/>
          </p:cNvSpPr>
          <p:nvPr/>
        </p:nvSpPr>
        <p:spPr>
          <a:xfrm>
            <a:off x="374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77E70-C69D-4F1E-A893-50951E66C3C4}"/>
              </a:ext>
            </a:extLst>
          </p:cNvPr>
          <p:cNvSpPr>
            <a:spLocks noChangeAspect="1"/>
          </p:cNvSpPr>
          <p:nvPr/>
        </p:nvSpPr>
        <p:spPr>
          <a:xfrm>
            <a:off x="446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A205199-54D5-4E41-AF04-569583286BC0}"/>
              </a:ext>
            </a:extLst>
          </p:cNvPr>
          <p:cNvSpPr>
            <a:spLocks noChangeAspect="1"/>
          </p:cNvSpPr>
          <p:nvPr/>
        </p:nvSpPr>
        <p:spPr>
          <a:xfrm>
            <a:off x="518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81991BA-2B12-41FE-9F20-BA405CC4548E}"/>
              </a:ext>
            </a:extLst>
          </p:cNvPr>
          <p:cNvSpPr>
            <a:spLocks noChangeAspect="1"/>
          </p:cNvSpPr>
          <p:nvPr/>
        </p:nvSpPr>
        <p:spPr>
          <a:xfrm>
            <a:off x="374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E76B0-5AE4-4F3B-88ED-CA24D6325A82}"/>
              </a:ext>
            </a:extLst>
          </p:cNvPr>
          <p:cNvSpPr>
            <a:spLocks noChangeAspect="1"/>
          </p:cNvSpPr>
          <p:nvPr/>
        </p:nvSpPr>
        <p:spPr>
          <a:xfrm>
            <a:off x="446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2352A81-BE12-4535-A61A-F3EF933EFCF2}"/>
              </a:ext>
            </a:extLst>
          </p:cNvPr>
          <p:cNvSpPr>
            <a:spLocks noChangeAspect="1"/>
          </p:cNvSpPr>
          <p:nvPr/>
        </p:nvSpPr>
        <p:spPr>
          <a:xfrm>
            <a:off x="518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E7FA14B7-1BDA-4A0F-8D44-8C80C40183E5}"/>
              </a:ext>
            </a:extLst>
          </p:cNvPr>
          <p:cNvCxnSpPr>
            <a:stCxn id="153" idx="3"/>
            <a:endCxn id="160" idx="1"/>
          </p:cNvCxnSpPr>
          <p:nvPr/>
        </p:nvCxnSpPr>
        <p:spPr>
          <a:xfrm>
            <a:off x="3812785" y="17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143336B-F89C-418D-921D-365D55097871}"/>
              </a:ext>
            </a:extLst>
          </p:cNvPr>
          <p:cNvCxnSpPr>
            <a:cxnSpLocks/>
            <a:stCxn id="160" idx="3"/>
            <a:endCxn id="161" idx="1"/>
          </p:cNvCxnSpPr>
          <p:nvPr/>
        </p:nvCxnSpPr>
        <p:spPr>
          <a:xfrm>
            <a:off x="4532785" y="17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CCA0A54B-BB79-49B9-9BF3-92A6F961F455}"/>
              </a:ext>
            </a:extLst>
          </p:cNvPr>
          <p:cNvCxnSpPr>
            <a:cxnSpLocks/>
            <a:stCxn id="153" idx="2"/>
            <a:endCxn id="162" idx="0"/>
          </p:cNvCxnSpPr>
          <p:nvPr/>
        </p:nvCxnSpPr>
        <p:spPr>
          <a:xfrm>
            <a:off x="377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F49B3ADA-4125-488C-93B8-00602400C939}"/>
              </a:ext>
            </a:extLst>
          </p:cNvPr>
          <p:cNvCxnSpPr>
            <a:cxnSpLocks/>
            <a:stCxn id="160" idx="2"/>
            <a:endCxn id="163" idx="0"/>
          </p:cNvCxnSpPr>
          <p:nvPr/>
        </p:nvCxnSpPr>
        <p:spPr>
          <a:xfrm>
            <a:off x="449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FF509BB-D397-48BD-BA46-662E2D5D56AE}"/>
              </a:ext>
            </a:extLst>
          </p:cNvPr>
          <p:cNvCxnSpPr>
            <a:cxnSpLocks/>
            <a:stCxn id="161" idx="2"/>
            <a:endCxn id="164" idx="0"/>
          </p:cNvCxnSpPr>
          <p:nvPr/>
        </p:nvCxnSpPr>
        <p:spPr>
          <a:xfrm>
            <a:off x="521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966C64C-D24D-4CFB-BA98-1C5F45A14C69}"/>
              </a:ext>
            </a:extLst>
          </p:cNvPr>
          <p:cNvCxnSpPr>
            <a:cxnSpLocks/>
            <a:stCxn id="164" idx="2"/>
            <a:endCxn id="167" idx="0"/>
          </p:cNvCxnSpPr>
          <p:nvPr/>
        </p:nvCxnSpPr>
        <p:spPr>
          <a:xfrm>
            <a:off x="521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853FF679-204A-40F6-8646-78790505AEDE}"/>
              </a:ext>
            </a:extLst>
          </p:cNvPr>
          <p:cNvCxnSpPr>
            <a:cxnSpLocks/>
            <a:stCxn id="163" idx="2"/>
            <a:endCxn id="166" idx="0"/>
          </p:cNvCxnSpPr>
          <p:nvPr/>
        </p:nvCxnSpPr>
        <p:spPr>
          <a:xfrm>
            <a:off x="449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3A26089F-1B04-4459-807A-084FB03323DC}"/>
              </a:ext>
            </a:extLst>
          </p:cNvPr>
          <p:cNvCxnSpPr>
            <a:cxnSpLocks/>
            <a:stCxn id="162" idx="2"/>
            <a:endCxn id="165" idx="0"/>
          </p:cNvCxnSpPr>
          <p:nvPr/>
        </p:nvCxnSpPr>
        <p:spPr>
          <a:xfrm>
            <a:off x="377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3271813-EE29-420D-817E-FA7BAA1CBEB4}"/>
              </a:ext>
            </a:extLst>
          </p:cNvPr>
          <p:cNvCxnSpPr>
            <a:cxnSpLocks/>
            <a:stCxn id="165" idx="2"/>
            <a:endCxn id="168" idx="0"/>
          </p:cNvCxnSpPr>
          <p:nvPr/>
        </p:nvCxnSpPr>
        <p:spPr>
          <a:xfrm>
            <a:off x="377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AEE5B2F7-F5B2-4A0D-8728-5411B7D74AE3}"/>
              </a:ext>
            </a:extLst>
          </p:cNvPr>
          <p:cNvCxnSpPr>
            <a:cxnSpLocks/>
            <a:stCxn id="166" idx="2"/>
            <a:endCxn id="169" idx="0"/>
          </p:cNvCxnSpPr>
          <p:nvPr/>
        </p:nvCxnSpPr>
        <p:spPr>
          <a:xfrm>
            <a:off x="449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538815B0-C688-46A4-A615-77B2DDF7B4D7}"/>
              </a:ext>
            </a:extLst>
          </p:cNvPr>
          <p:cNvCxnSpPr>
            <a:cxnSpLocks/>
            <a:stCxn id="167" idx="2"/>
            <a:endCxn id="170" idx="0"/>
          </p:cNvCxnSpPr>
          <p:nvPr/>
        </p:nvCxnSpPr>
        <p:spPr>
          <a:xfrm>
            <a:off x="521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560995FC-EC32-4F90-824E-086194DA93C8}"/>
              </a:ext>
            </a:extLst>
          </p:cNvPr>
          <p:cNvCxnSpPr>
            <a:cxnSpLocks/>
            <a:stCxn id="168" idx="2"/>
            <a:endCxn id="171" idx="0"/>
          </p:cNvCxnSpPr>
          <p:nvPr/>
        </p:nvCxnSpPr>
        <p:spPr>
          <a:xfrm>
            <a:off x="377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2FAAF9E5-C9F3-4596-B61E-9C3258ED9B7C}"/>
              </a:ext>
            </a:extLst>
          </p:cNvPr>
          <p:cNvCxnSpPr>
            <a:cxnSpLocks/>
            <a:stCxn id="171" idx="2"/>
            <a:endCxn id="174" idx="0"/>
          </p:cNvCxnSpPr>
          <p:nvPr/>
        </p:nvCxnSpPr>
        <p:spPr>
          <a:xfrm>
            <a:off x="377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16EF5D6E-EEDB-4E5C-939B-4ACAA1F4CCD7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>
          <a:xfrm>
            <a:off x="377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B68044A-A391-4562-B6DA-64DB7DC5C97D}"/>
              </a:ext>
            </a:extLst>
          </p:cNvPr>
          <p:cNvCxnSpPr>
            <a:cxnSpLocks/>
            <a:stCxn id="175" idx="2"/>
            <a:endCxn id="178" idx="0"/>
          </p:cNvCxnSpPr>
          <p:nvPr/>
        </p:nvCxnSpPr>
        <p:spPr>
          <a:xfrm>
            <a:off x="449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2F5DD4FA-0687-4F2D-BC3C-F9583DD7D19D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521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0DB792BB-3B91-435D-A00B-C9D34F61495B}"/>
              </a:ext>
            </a:extLst>
          </p:cNvPr>
          <p:cNvCxnSpPr>
            <a:cxnSpLocks/>
            <a:stCxn id="177" idx="3"/>
            <a:endCxn id="178" idx="1"/>
          </p:cNvCxnSpPr>
          <p:nvPr/>
        </p:nvCxnSpPr>
        <p:spPr>
          <a:xfrm>
            <a:off x="3812785" y="60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7748EBCA-081A-41B4-8DE2-4856E5650350}"/>
              </a:ext>
            </a:extLst>
          </p:cNvPr>
          <p:cNvCxnSpPr>
            <a:cxnSpLocks/>
            <a:stCxn id="178" idx="3"/>
            <a:endCxn id="179" idx="1"/>
          </p:cNvCxnSpPr>
          <p:nvPr/>
        </p:nvCxnSpPr>
        <p:spPr>
          <a:xfrm>
            <a:off x="4532785" y="60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D63CDE89-9E6D-4757-A2AB-EE29913DFD8A}"/>
              </a:ext>
            </a:extLst>
          </p:cNvPr>
          <p:cNvCxnSpPr>
            <a:cxnSpLocks/>
            <a:stCxn id="173" idx="2"/>
            <a:endCxn id="176" idx="0"/>
          </p:cNvCxnSpPr>
          <p:nvPr/>
        </p:nvCxnSpPr>
        <p:spPr>
          <a:xfrm>
            <a:off x="521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4AEBE5B9-71A3-471C-AEDB-570BD3D980C4}"/>
              </a:ext>
            </a:extLst>
          </p:cNvPr>
          <p:cNvCxnSpPr>
            <a:cxnSpLocks/>
            <a:stCxn id="172" idx="2"/>
            <a:endCxn id="175" idx="0"/>
          </p:cNvCxnSpPr>
          <p:nvPr/>
        </p:nvCxnSpPr>
        <p:spPr>
          <a:xfrm>
            <a:off x="449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E229287F-00E7-424D-9048-0C0DFDAC7F2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3812785" y="53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461012F8-A909-4E98-859B-6F6911A1627E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32785" y="53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E8648EFA-8697-4384-8B71-BFF035B193A2}"/>
              </a:ext>
            </a:extLst>
          </p:cNvPr>
          <p:cNvCxnSpPr>
            <a:cxnSpLocks/>
            <a:stCxn id="170" idx="2"/>
            <a:endCxn id="173" idx="0"/>
          </p:cNvCxnSpPr>
          <p:nvPr/>
        </p:nvCxnSpPr>
        <p:spPr>
          <a:xfrm>
            <a:off x="521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95BE923C-CCB9-4AF2-9372-9EDB80A8E7BE}"/>
              </a:ext>
            </a:extLst>
          </p:cNvPr>
          <p:cNvCxnSpPr>
            <a:cxnSpLocks/>
            <a:stCxn id="169" idx="2"/>
            <a:endCxn id="172" idx="0"/>
          </p:cNvCxnSpPr>
          <p:nvPr/>
        </p:nvCxnSpPr>
        <p:spPr>
          <a:xfrm>
            <a:off x="449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765E827-A46C-461F-B131-B210951E0B5A}"/>
              </a:ext>
            </a:extLst>
          </p:cNvPr>
          <p:cNvCxnSpPr>
            <a:cxnSpLocks/>
            <a:stCxn id="171" idx="3"/>
            <a:endCxn id="172" idx="1"/>
          </p:cNvCxnSpPr>
          <p:nvPr/>
        </p:nvCxnSpPr>
        <p:spPr>
          <a:xfrm>
            <a:off x="3812785" y="459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72180438-97FE-4C21-A7C8-16501ABFF860}"/>
              </a:ext>
            </a:extLst>
          </p:cNvPr>
          <p:cNvCxnSpPr>
            <a:cxnSpLocks/>
            <a:stCxn id="172" idx="3"/>
            <a:endCxn id="173" idx="1"/>
          </p:cNvCxnSpPr>
          <p:nvPr/>
        </p:nvCxnSpPr>
        <p:spPr>
          <a:xfrm>
            <a:off x="4532785" y="459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741F397E-9F95-48FA-922F-11A0DB48ADB6}"/>
              </a:ext>
            </a:extLst>
          </p:cNvPr>
          <p:cNvCxnSpPr>
            <a:cxnSpLocks/>
            <a:stCxn id="169" idx="3"/>
            <a:endCxn id="170" idx="1"/>
          </p:cNvCxnSpPr>
          <p:nvPr/>
        </p:nvCxnSpPr>
        <p:spPr>
          <a:xfrm>
            <a:off x="4532785" y="387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FD35A561-7A1A-439A-AE7A-316F9DEE40F7}"/>
              </a:ext>
            </a:extLst>
          </p:cNvPr>
          <p:cNvCxnSpPr>
            <a:cxnSpLocks/>
            <a:stCxn id="168" idx="3"/>
            <a:endCxn id="169" idx="1"/>
          </p:cNvCxnSpPr>
          <p:nvPr/>
        </p:nvCxnSpPr>
        <p:spPr>
          <a:xfrm>
            <a:off x="3812785" y="387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3FEAE6F7-0D60-4415-B294-A9B071AA091F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>
            <a:off x="4532785" y="315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E0100225-1895-4262-A3BC-0BC84C949739}"/>
              </a:ext>
            </a:extLst>
          </p:cNvPr>
          <p:cNvCxnSpPr>
            <a:cxnSpLocks/>
            <a:stCxn id="165" idx="3"/>
            <a:endCxn id="166" idx="1"/>
          </p:cNvCxnSpPr>
          <p:nvPr/>
        </p:nvCxnSpPr>
        <p:spPr>
          <a:xfrm>
            <a:off x="3812785" y="315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6F551388-62E3-4A4C-9FE2-6BCB179F6FFC}"/>
              </a:ext>
            </a:extLst>
          </p:cNvPr>
          <p:cNvCxnSpPr>
            <a:cxnSpLocks/>
            <a:stCxn id="163" idx="3"/>
            <a:endCxn id="164" idx="1"/>
          </p:cNvCxnSpPr>
          <p:nvPr/>
        </p:nvCxnSpPr>
        <p:spPr>
          <a:xfrm>
            <a:off x="4532785" y="24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F180E92E-3449-490E-B00D-C582D25EC1A7}"/>
              </a:ext>
            </a:extLst>
          </p:cNvPr>
          <p:cNvCxnSpPr>
            <a:cxnSpLocks/>
            <a:stCxn id="162" idx="3"/>
            <a:endCxn id="163" idx="1"/>
          </p:cNvCxnSpPr>
          <p:nvPr/>
        </p:nvCxnSpPr>
        <p:spPr>
          <a:xfrm>
            <a:off x="3812785" y="24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0DDA3259-7112-4CEE-89F6-6E4B0A41C51A}"/>
              </a:ext>
            </a:extLst>
          </p:cNvPr>
          <p:cNvSpPr>
            <a:spLocks noChangeAspect="1"/>
          </p:cNvSpPr>
          <p:nvPr/>
        </p:nvSpPr>
        <p:spPr>
          <a:xfrm>
            <a:off x="5789681" y="153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19574EC4-4051-44BA-A1D1-CD781C828231}"/>
              </a:ext>
            </a:extLst>
          </p:cNvPr>
          <p:cNvSpPr>
            <a:spLocks noChangeAspect="1"/>
          </p:cNvSpPr>
          <p:nvPr/>
        </p:nvSpPr>
        <p:spPr>
          <a:xfrm>
            <a:off x="5789681" y="225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042BEB3-F320-4DB4-9C33-4E8C85EEB965}"/>
              </a:ext>
            </a:extLst>
          </p:cNvPr>
          <p:cNvSpPr>
            <a:spLocks noChangeAspect="1"/>
          </p:cNvSpPr>
          <p:nvPr/>
        </p:nvSpPr>
        <p:spPr>
          <a:xfrm>
            <a:off x="5789681" y="297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0674C46-1351-4ED0-A919-F12C630E6E02}"/>
              </a:ext>
            </a:extLst>
          </p:cNvPr>
          <p:cNvSpPr>
            <a:spLocks noChangeAspect="1"/>
          </p:cNvSpPr>
          <p:nvPr/>
        </p:nvSpPr>
        <p:spPr>
          <a:xfrm>
            <a:off x="5789681" y="369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2CEC6E9-DFBF-45DC-B029-8208F5580804}"/>
              </a:ext>
            </a:extLst>
          </p:cNvPr>
          <p:cNvSpPr>
            <a:spLocks noChangeAspect="1"/>
          </p:cNvSpPr>
          <p:nvPr/>
        </p:nvSpPr>
        <p:spPr>
          <a:xfrm>
            <a:off x="5789681" y="441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DB446F4-4E03-45FF-BBC0-D72A5F48BD66}"/>
              </a:ext>
            </a:extLst>
          </p:cNvPr>
          <p:cNvSpPr>
            <a:spLocks noChangeAspect="1"/>
          </p:cNvSpPr>
          <p:nvPr/>
        </p:nvSpPr>
        <p:spPr>
          <a:xfrm>
            <a:off x="5789681" y="513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DC2732B8-32DC-4320-AA6F-DB5D03B41468}"/>
              </a:ext>
            </a:extLst>
          </p:cNvPr>
          <p:cNvSpPr>
            <a:spLocks noChangeAspect="1"/>
          </p:cNvSpPr>
          <p:nvPr/>
        </p:nvSpPr>
        <p:spPr>
          <a:xfrm>
            <a:off x="5789681" y="585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33B9DBFA-03B4-42C3-873C-59C134EEEF9D}"/>
              </a:ext>
            </a:extLst>
          </p:cNvPr>
          <p:cNvCxnSpPr>
            <a:cxnSpLocks/>
            <a:stCxn id="290" idx="2"/>
            <a:endCxn id="291" idx="0"/>
          </p:cNvCxnSpPr>
          <p:nvPr/>
        </p:nvCxnSpPr>
        <p:spPr>
          <a:xfrm>
            <a:off x="5825681" y="161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380D14FA-F898-4AB6-8A49-D229AFB0CDBF}"/>
              </a:ext>
            </a:extLst>
          </p:cNvPr>
          <p:cNvCxnSpPr>
            <a:cxnSpLocks/>
            <a:stCxn id="291" idx="2"/>
            <a:endCxn id="292" idx="0"/>
          </p:cNvCxnSpPr>
          <p:nvPr/>
        </p:nvCxnSpPr>
        <p:spPr>
          <a:xfrm>
            <a:off x="5825681" y="233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BB1EC40A-515A-4654-ABB6-27469907CCC5}"/>
              </a:ext>
            </a:extLst>
          </p:cNvPr>
          <p:cNvCxnSpPr>
            <a:cxnSpLocks/>
            <a:stCxn id="292" idx="2"/>
            <a:endCxn id="293" idx="0"/>
          </p:cNvCxnSpPr>
          <p:nvPr/>
        </p:nvCxnSpPr>
        <p:spPr>
          <a:xfrm>
            <a:off x="5825681" y="305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08F789D2-7A46-4BA3-8D7B-2051E288B9BF}"/>
              </a:ext>
            </a:extLst>
          </p:cNvPr>
          <p:cNvCxnSpPr>
            <a:cxnSpLocks/>
            <a:stCxn id="295" idx="2"/>
            <a:endCxn id="296" idx="0"/>
          </p:cNvCxnSpPr>
          <p:nvPr/>
        </p:nvCxnSpPr>
        <p:spPr>
          <a:xfrm>
            <a:off x="5825681" y="521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AEA4C0F-1BEE-4934-B365-ACDD9BA18A6D}"/>
              </a:ext>
            </a:extLst>
          </p:cNvPr>
          <p:cNvCxnSpPr>
            <a:cxnSpLocks/>
            <a:stCxn id="294" idx="2"/>
            <a:endCxn id="295" idx="0"/>
          </p:cNvCxnSpPr>
          <p:nvPr/>
        </p:nvCxnSpPr>
        <p:spPr>
          <a:xfrm>
            <a:off x="5825681" y="449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D61AA0FD-4B87-45F6-922B-C1891EC418CA}"/>
              </a:ext>
            </a:extLst>
          </p:cNvPr>
          <p:cNvCxnSpPr>
            <a:cxnSpLocks/>
            <a:stCxn id="293" idx="2"/>
            <a:endCxn id="294" idx="0"/>
          </p:cNvCxnSpPr>
          <p:nvPr/>
        </p:nvCxnSpPr>
        <p:spPr>
          <a:xfrm>
            <a:off x="5825681" y="377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7390C40D-D7CF-4C50-8FC7-AF37E3836793}"/>
              </a:ext>
            </a:extLst>
          </p:cNvPr>
          <p:cNvCxnSpPr>
            <a:cxnSpLocks/>
            <a:stCxn id="290" idx="1"/>
            <a:endCxn id="161" idx="3"/>
          </p:cNvCxnSpPr>
          <p:nvPr/>
        </p:nvCxnSpPr>
        <p:spPr>
          <a:xfrm flipH="1">
            <a:off x="5252785" y="157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4FD69CAA-B6AC-426B-B70E-9D6A87855CA6}"/>
              </a:ext>
            </a:extLst>
          </p:cNvPr>
          <p:cNvCxnSpPr>
            <a:cxnSpLocks/>
            <a:stCxn id="291" idx="1"/>
            <a:endCxn id="164" idx="3"/>
          </p:cNvCxnSpPr>
          <p:nvPr/>
        </p:nvCxnSpPr>
        <p:spPr>
          <a:xfrm flipH="1">
            <a:off x="5252785" y="229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17C8FAA8-1D40-46E4-97A6-2B54DF360750}"/>
              </a:ext>
            </a:extLst>
          </p:cNvPr>
          <p:cNvCxnSpPr>
            <a:cxnSpLocks/>
            <a:stCxn id="292" idx="1"/>
            <a:endCxn id="167" idx="3"/>
          </p:cNvCxnSpPr>
          <p:nvPr/>
        </p:nvCxnSpPr>
        <p:spPr>
          <a:xfrm flipH="1">
            <a:off x="5252785" y="301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1164434A-9D99-4C16-B770-DE16A30D5F22}"/>
              </a:ext>
            </a:extLst>
          </p:cNvPr>
          <p:cNvCxnSpPr>
            <a:cxnSpLocks/>
            <a:stCxn id="293" idx="1"/>
            <a:endCxn id="170" idx="3"/>
          </p:cNvCxnSpPr>
          <p:nvPr/>
        </p:nvCxnSpPr>
        <p:spPr>
          <a:xfrm flipH="1">
            <a:off x="5252785" y="373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13B78B55-3F1E-47B4-8073-48F99E0AC1FF}"/>
              </a:ext>
            </a:extLst>
          </p:cNvPr>
          <p:cNvCxnSpPr>
            <a:cxnSpLocks/>
            <a:stCxn id="294" idx="1"/>
            <a:endCxn id="173" idx="3"/>
          </p:cNvCxnSpPr>
          <p:nvPr/>
        </p:nvCxnSpPr>
        <p:spPr>
          <a:xfrm flipH="1">
            <a:off x="5252785" y="445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A79D1518-A704-40B3-A00F-E930FC0CB3D5}"/>
              </a:ext>
            </a:extLst>
          </p:cNvPr>
          <p:cNvCxnSpPr>
            <a:cxnSpLocks/>
            <a:stCxn id="295" idx="1"/>
            <a:endCxn id="176" idx="3"/>
          </p:cNvCxnSpPr>
          <p:nvPr/>
        </p:nvCxnSpPr>
        <p:spPr>
          <a:xfrm flipH="1">
            <a:off x="5252785" y="517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DE35A1C3-B039-4595-A5B7-64B44CFA19A9}"/>
              </a:ext>
            </a:extLst>
          </p:cNvPr>
          <p:cNvCxnSpPr>
            <a:cxnSpLocks/>
            <a:stCxn id="296" idx="1"/>
            <a:endCxn id="179" idx="3"/>
          </p:cNvCxnSpPr>
          <p:nvPr/>
        </p:nvCxnSpPr>
        <p:spPr>
          <a:xfrm flipH="1">
            <a:off x="5252785" y="589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6" name="그림 325">
            <a:extLst>
              <a:ext uri="{FF2B5EF4-FFF2-40B4-BE49-F238E27FC236}">
                <a16:creationId xmlns:a16="http://schemas.microsoft.com/office/drawing/2014/main" id="{0B2D3A26-DB25-49BD-9263-196A0AF4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023490" y="1538165"/>
            <a:ext cx="2133785" cy="4548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832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그림 239">
            <a:extLst>
              <a:ext uri="{FF2B5EF4-FFF2-40B4-BE49-F238E27FC236}">
                <a16:creationId xmlns:a16="http://schemas.microsoft.com/office/drawing/2014/main" id="{C7E0C3F3-5B84-43C9-85C1-CD109683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467122">
            <a:off x="1227403" y="-419645"/>
            <a:ext cx="883997" cy="1024217"/>
          </a:xfrm>
          <a:prstGeom prst="rect">
            <a:avLst/>
          </a:prstGeom>
        </p:spPr>
      </p:pic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C91506F6-21B7-4E23-9DC0-A6B13EE22747}"/>
              </a:ext>
            </a:extLst>
          </p:cNvPr>
          <p:cNvGrpSpPr/>
          <p:nvPr/>
        </p:nvGrpSpPr>
        <p:grpSpPr>
          <a:xfrm>
            <a:off x="1005004" y="1303939"/>
            <a:ext cx="2875160" cy="865707"/>
            <a:chOff x="1650784" y="2285973"/>
            <a:chExt cx="2875160" cy="865707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AC9F6D0B-7BC4-4923-AD6A-8E00BA3BB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2285973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7A3B10-4E1D-4DCA-BA89-44F2002A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239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A57A8B9D-ECB0-4547-8EB4-276FBE656FA0}"/>
              </a:ext>
            </a:extLst>
          </p:cNvPr>
          <p:cNvGrpSpPr/>
          <p:nvPr/>
        </p:nvGrpSpPr>
        <p:grpSpPr>
          <a:xfrm>
            <a:off x="1005004" y="2023774"/>
            <a:ext cx="2875160" cy="865707"/>
            <a:chOff x="1650784" y="3005808"/>
            <a:chExt cx="2875160" cy="865707"/>
          </a:xfrm>
        </p:grpSpPr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F10B0DB8-C548-4284-9E52-CC4D34A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3005808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486BC38-8494-4841-AC80-D526BE394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311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3991F13-F926-482A-8F78-7F4E09216EB9}"/>
              </a:ext>
            </a:extLst>
          </p:cNvPr>
          <p:cNvGrpSpPr/>
          <p:nvPr/>
        </p:nvGrpSpPr>
        <p:grpSpPr>
          <a:xfrm>
            <a:off x="1005004" y="2743609"/>
            <a:ext cx="2875160" cy="865707"/>
            <a:chOff x="1650784" y="3725643"/>
            <a:chExt cx="2875160" cy="865707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9188F37-85C6-471B-A48E-D6067C83C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3725643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CF7AA93-BBB4-4470-A717-7A56D9D1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383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819B9D9C-679F-40A3-8FF5-72814E39D2B0}"/>
              </a:ext>
            </a:extLst>
          </p:cNvPr>
          <p:cNvGrpSpPr/>
          <p:nvPr/>
        </p:nvGrpSpPr>
        <p:grpSpPr>
          <a:xfrm>
            <a:off x="1005004" y="3462498"/>
            <a:ext cx="2875160" cy="865707"/>
            <a:chOff x="1650784" y="4444532"/>
            <a:chExt cx="2875160" cy="865707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418015E-9E1F-40F6-A3A0-EAF6F3419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4444532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323555-5D38-40A3-AE68-8E3430F0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455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B2C4B68C-E3A1-45F7-95EC-80166D8AF8E7}"/>
              </a:ext>
            </a:extLst>
          </p:cNvPr>
          <p:cNvGrpSpPr/>
          <p:nvPr/>
        </p:nvGrpSpPr>
        <p:grpSpPr>
          <a:xfrm>
            <a:off x="1005004" y="4182333"/>
            <a:ext cx="2875160" cy="865707"/>
            <a:chOff x="1650784" y="5164367"/>
            <a:chExt cx="2875160" cy="865707"/>
          </a:xfrm>
        </p:grpSpPr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2EB47B08-6F69-44D0-96D7-FCF81C95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5164367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B83E924-87BD-44C5-B431-D00E8856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527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3A215EE6-0B3C-43F5-AA39-FCDD8EF9A4CC}"/>
              </a:ext>
            </a:extLst>
          </p:cNvPr>
          <p:cNvGrpSpPr/>
          <p:nvPr/>
        </p:nvGrpSpPr>
        <p:grpSpPr>
          <a:xfrm>
            <a:off x="1005004" y="504849"/>
            <a:ext cx="2876462" cy="944962"/>
            <a:chOff x="1650784" y="1486883"/>
            <a:chExt cx="2876462" cy="944962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D5A8EFE4-EBA6-428C-B623-19CECD7BD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2393461" y="1486883"/>
              <a:ext cx="2133785" cy="944962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C04816-DBB6-4684-A8D0-D83FC583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167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F31995-946F-4001-897E-87F859986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892218" y="457653"/>
            <a:ext cx="938865" cy="237765"/>
          </a:xfrm>
          <a:prstGeom prst="rect">
            <a:avLst/>
          </a:prstGeom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E5902421-9BBF-4666-816C-E892CD28F24F}"/>
              </a:ext>
            </a:extLst>
          </p:cNvPr>
          <p:cNvSpPr/>
          <p:nvPr/>
        </p:nvSpPr>
        <p:spPr>
          <a:xfrm rot="16200000">
            <a:off x="-1175389" y="2799586"/>
            <a:ext cx="4248000" cy="11278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96224BB6-E93E-4D93-82D4-A7BD8BD0B1A3}"/>
              </a:ext>
            </a:extLst>
          </p:cNvPr>
          <p:cNvSpPr/>
          <p:nvPr/>
        </p:nvSpPr>
        <p:spPr>
          <a:xfrm rot="16200000">
            <a:off x="-1126195" y="2848779"/>
            <a:ext cx="4248000" cy="14400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FC37BC6-60E0-4A1F-8F5D-1D07B3FD65A3}"/>
              </a:ext>
            </a:extLst>
          </p:cNvPr>
          <p:cNvGrpSpPr/>
          <p:nvPr/>
        </p:nvGrpSpPr>
        <p:grpSpPr>
          <a:xfrm>
            <a:off x="9188539" y="3031042"/>
            <a:ext cx="2120896" cy="861532"/>
            <a:chOff x="8164091" y="3031042"/>
            <a:chExt cx="2120896" cy="861532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6B40706-2C4C-4479-91C5-1267575D86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382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446244C-C39C-46AE-9293-1088017CC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382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01E54FA-D107-4EE9-AE92-5911B6AB37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382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8ED21696-340C-459D-B306-0878A0DC9778}"/>
                </a:ext>
              </a:extLst>
            </p:cNvPr>
            <p:cNvCxnSpPr>
              <a:cxnSpLocks/>
              <a:endCxn id="130" idx="0"/>
            </p:cNvCxnSpPr>
            <p:nvPr/>
          </p:nvCxnSpPr>
          <p:spPr>
            <a:xfrm>
              <a:off x="8200091" y="317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AA9F3ED-D021-434D-B73B-AE0FF83B034E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8920091" y="317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8FB8F7D-8F6B-4237-B73E-EABC7B80A158}"/>
                </a:ext>
              </a:extLst>
            </p:cNvPr>
            <p:cNvCxnSpPr>
              <a:cxnSpLocks/>
              <a:endCxn id="132" idx="0"/>
            </p:cNvCxnSpPr>
            <p:nvPr/>
          </p:nvCxnSpPr>
          <p:spPr>
            <a:xfrm>
              <a:off x="9640091" y="317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3CECFE01-389E-4164-8985-37CE5A090CA8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>
              <a:off x="8956091" y="385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5697C1C-3D29-4E3B-A310-B2D2BC34F92F}"/>
                </a:ext>
              </a:extLst>
            </p:cNvPr>
            <p:cNvCxnSpPr>
              <a:cxnSpLocks/>
              <a:stCxn id="130" idx="3"/>
              <a:endCxn id="131" idx="1"/>
            </p:cNvCxnSpPr>
            <p:nvPr/>
          </p:nvCxnSpPr>
          <p:spPr>
            <a:xfrm>
              <a:off x="8236091" y="385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7D1D5DC-D7FE-4FC5-A380-D98EFA9E8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367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A137BF5-6296-456C-9A2D-6C641E0D8628}"/>
                </a:ext>
              </a:extLst>
            </p:cNvPr>
            <p:cNvCxnSpPr>
              <a:cxnSpLocks/>
              <a:endCxn id="138" idx="0"/>
            </p:cNvCxnSpPr>
            <p:nvPr/>
          </p:nvCxnSpPr>
          <p:spPr>
            <a:xfrm>
              <a:off x="10248987" y="303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E9F1EA2-C184-4C0F-A3A7-5B58BBB49298}"/>
                </a:ext>
              </a:extLst>
            </p:cNvPr>
            <p:cNvCxnSpPr>
              <a:cxnSpLocks/>
              <a:stCxn id="138" idx="1"/>
              <a:endCxn id="132" idx="3"/>
            </p:cNvCxnSpPr>
            <p:nvPr/>
          </p:nvCxnSpPr>
          <p:spPr>
            <a:xfrm flipH="1">
              <a:off x="9676091" y="371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A501B4F-3E46-41D3-8EE4-544A33541505}"/>
              </a:ext>
            </a:extLst>
          </p:cNvPr>
          <p:cNvGrpSpPr/>
          <p:nvPr/>
        </p:nvGrpSpPr>
        <p:grpSpPr>
          <a:xfrm>
            <a:off x="9188539" y="3751042"/>
            <a:ext cx="2120896" cy="861532"/>
            <a:chOff x="8164091" y="3751042"/>
            <a:chExt cx="2120896" cy="861532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C35CE3F-BE98-4508-872E-9BFB661B02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454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9F4A278-ADC0-445C-BF13-B5E346523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454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C6C874D-0511-4F74-8650-36AE9C809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454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983F3A3C-A553-4869-8035-C2452FD4BBBD}"/>
                </a:ext>
              </a:extLst>
            </p:cNvPr>
            <p:cNvCxnSpPr>
              <a:cxnSpLocks/>
              <a:endCxn id="142" idx="0"/>
            </p:cNvCxnSpPr>
            <p:nvPr/>
          </p:nvCxnSpPr>
          <p:spPr>
            <a:xfrm>
              <a:off x="8200091" y="389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58DF2C3E-D8DC-45E2-B65E-5EA21053C3F5}"/>
                </a:ext>
              </a:extLst>
            </p:cNvPr>
            <p:cNvCxnSpPr>
              <a:cxnSpLocks/>
              <a:endCxn id="144" idx="0"/>
            </p:cNvCxnSpPr>
            <p:nvPr/>
          </p:nvCxnSpPr>
          <p:spPr>
            <a:xfrm>
              <a:off x="9640091" y="389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99168E0-5EEF-414F-8BF1-D0C3C486BA02}"/>
                </a:ext>
              </a:extLst>
            </p:cNvPr>
            <p:cNvCxnSpPr>
              <a:cxnSpLocks/>
              <a:endCxn id="143" idx="0"/>
            </p:cNvCxnSpPr>
            <p:nvPr/>
          </p:nvCxnSpPr>
          <p:spPr>
            <a:xfrm>
              <a:off x="8920091" y="389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12F02DEB-43A8-44D1-A88B-289DA67DF5FA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>
              <a:off x="8236091" y="457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3A180C7-5BA7-4253-BB81-388B84CA775D}"/>
                </a:ext>
              </a:extLst>
            </p:cNvPr>
            <p:cNvCxnSpPr>
              <a:cxnSpLocks/>
              <a:stCxn id="143" idx="3"/>
              <a:endCxn id="144" idx="1"/>
            </p:cNvCxnSpPr>
            <p:nvPr/>
          </p:nvCxnSpPr>
          <p:spPr>
            <a:xfrm>
              <a:off x="8956091" y="457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4D355E1-C3D6-42DA-B417-05C3CE3563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439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ADA2D6D3-7B6C-4BD0-8D25-3DB47E459CA5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>
              <a:off x="10248987" y="375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8A9EA0FC-3A9B-49FB-9E52-01468FFC4530}"/>
                </a:ext>
              </a:extLst>
            </p:cNvPr>
            <p:cNvCxnSpPr>
              <a:cxnSpLocks/>
              <a:stCxn id="150" idx="1"/>
              <a:endCxn id="144" idx="3"/>
            </p:cNvCxnSpPr>
            <p:nvPr/>
          </p:nvCxnSpPr>
          <p:spPr>
            <a:xfrm flipH="1">
              <a:off x="9676091" y="443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AF03F214-DFCC-44D7-92C6-5DFFB448EE2A}"/>
              </a:ext>
            </a:extLst>
          </p:cNvPr>
          <p:cNvGrpSpPr/>
          <p:nvPr/>
        </p:nvGrpSpPr>
        <p:grpSpPr>
          <a:xfrm>
            <a:off x="9188539" y="4471042"/>
            <a:ext cx="2120896" cy="861532"/>
            <a:chOff x="8164091" y="4471042"/>
            <a:chExt cx="2120896" cy="861532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93A3244-1B47-4E73-B589-9AFCEC77E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526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3B2051D-2FF8-445F-A4A9-2EE1FDE56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526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E7B97AA3-2620-4BEA-8A33-CE5D37115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526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52D44AEE-B974-42D9-81E2-D6C4A0BB890C}"/>
                </a:ext>
              </a:extLst>
            </p:cNvPr>
            <p:cNvCxnSpPr>
              <a:cxnSpLocks/>
              <a:endCxn id="154" idx="0"/>
            </p:cNvCxnSpPr>
            <p:nvPr/>
          </p:nvCxnSpPr>
          <p:spPr>
            <a:xfrm>
              <a:off x="8200091" y="461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01330BE3-A137-4E13-8231-A01AD50820B6}"/>
                </a:ext>
              </a:extLst>
            </p:cNvPr>
            <p:cNvCxnSpPr>
              <a:cxnSpLocks/>
              <a:endCxn id="156" idx="0"/>
            </p:cNvCxnSpPr>
            <p:nvPr/>
          </p:nvCxnSpPr>
          <p:spPr>
            <a:xfrm>
              <a:off x="9640091" y="461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DC0A958F-D145-4009-9ABD-3CBFD0E8240B}"/>
                </a:ext>
              </a:extLst>
            </p:cNvPr>
            <p:cNvCxnSpPr>
              <a:cxnSpLocks/>
              <a:endCxn id="155" idx="0"/>
            </p:cNvCxnSpPr>
            <p:nvPr/>
          </p:nvCxnSpPr>
          <p:spPr>
            <a:xfrm>
              <a:off x="8920091" y="461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E8D7081D-FA67-4A27-BC68-572DD92D6715}"/>
                </a:ext>
              </a:extLst>
            </p:cNvPr>
            <p:cNvCxnSpPr>
              <a:cxnSpLocks/>
              <a:stCxn id="154" idx="3"/>
              <a:endCxn id="155" idx="1"/>
            </p:cNvCxnSpPr>
            <p:nvPr/>
          </p:nvCxnSpPr>
          <p:spPr>
            <a:xfrm>
              <a:off x="8236091" y="529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16D6DF81-CC62-4CD8-85C8-77C6181BE01A}"/>
                </a:ext>
              </a:extLst>
            </p:cNvPr>
            <p:cNvCxnSpPr>
              <a:cxnSpLocks/>
              <a:stCxn id="155" idx="3"/>
              <a:endCxn id="156" idx="1"/>
            </p:cNvCxnSpPr>
            <p:nvPr/>
          </p:nvCxnSpPr>
          <p:spPr>
            <a:xfrm>
              <a:off x="8956091" y="529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6B67549-3E6D-475C-9C9F-D43056AF3C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511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9946A951-65A3-4F17-8ED6-F412E77EE0A6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10248987" y="447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2C42395-B259-4CA9-B0E5-C341E4BCB825}"/>
                </a:ext>
              </a:extLst>
            </p:cNvPr>
            <p:cNvCxnSpPr>
              <a:cxnSpLocks/>
              <a:stCxn id="162" idx="1"/>
              <a:endCxn id="156" idx="3"/>
            </p:cNvCxnSpPr>
            <p:nvPr/>
          </p:nvCxnSpPr>
          <p:spPr>
            <a:xfrm flipH="1">
              <a:off x="9676091" y="515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5CDED3B-F95A-45B5-9121-2113555E0028}"/>
              </a:ext>
            </a:extLst>
          </p:cNvPr>
          <p:cNvGrpSpPr/>
          <p:nvPr/>
        </p:nvGrpSpPr>
        <p:grpSpPr>
          <a:xfrm>
            <a:off x="9188539" y="5191042"/>
            <a:ext cx="2120896" cy="861532"/>
            <a:chOff x="8164091" y="5191042"/>
            <a:chExt cx="2120896" cy="86153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E0B12F1-72D9-4598-81F2-31A625F5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598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F652368-E5C4-400D-9CA4-EB0BBB83D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598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91977BE-4D03-46A4-9F0E-CF38E7A22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598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C89F4D6A-B54B-4ED9-94E1-703865913B99}"/>
                </a:ext>
              </a:extLst>
            </p:cNvPr>
            <p:cNvCxnSpPr>
              <a:cxnSpLocks/>
              <a:endCxn id="166" idx="0"/>
            </p:cNvCxnSpPr>
            <p:nvPr/>
          </p:nvCxnSpPr>
          <p:spPr>
            <a:xfrm>
              <a:off x="8200091" y="533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CD551F76-95BD-4922-A783-A46CB40A1927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8920091" y="533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4E552F1-DCCB-49A8-9AB0-6406DFEB8D40}"/>
                </a:ext>
              </a:extLst>
            </p:cNvPr>
            <p:cNvCxnSpPr>
              <a:cxnSpLocks/>
              <a:endCxn id="168" idx="0"/>
            </p:cNvCxnSpPr>
            <p:nvPr/>
          </p:nvCxnSpPr>
          <p:spPr>
            <a:xfrm>
              <a:off x="9640091" y="533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4EE5C29C-5E94-4287-9E3E-918F9869E84D}"/>
                </a:ext>
              </a:extLst>
            </p:cNvPr>
            <p:cNvCxnSpPr>
              <a:cxnSpLocks/>
              <a:stCxn id="166" idx="3"/>
              <a:endCxn id="167" idx="1"/>
            </p:cNvCxnSpPr>
            <p:nvPr/>
          </p:nvCxnSpPr>
          <p:spPr>
            <a:xfrm>
              <a:off x="8236091" y="601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2D72800B-4891-4F1F-BB1A-D4DFBE1B44EA}"/>
                </a:ext>
              </a:extLst>
            </p:cNvPr>
            <p:cNvCxnSpPr>
              <a:cxnSpLocks/>
              <a:stCxn id="167" idx="3"/>
              <a:endCxn id="168" idx="1"/>
            </p:cNvCxnSpPr>
            <p:nvPr/>
          </p:nvCxnSpPr>
          <p:spPr>
            <a:xfrm>
              <a:off x="8956091" y="601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3C1FEA1-DFDB-4993-A759-F714143FA3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583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EBA587F5-3975-449C-AA69-1964D0CF8F9A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10248987" y="519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28EFDA0E-47EA-4063-9205-AA650141F546}"/>
                </a:ext>
              </a:extLst>
            </p:cNvPr>
            <p:cNvCxnSpPr>
              <a:cxnSpLocks/>
              <a:stCxn id="174" idx="1"/>
              <a:endCxn id="168" idx="3"/>
            </p:cNvCxnSpPr>
            <p:nvPr/>
          </p:nvCxnSpPr>
          <p:spPr>
            <a:xfrm flipH="1">
              <a:off x="9676091" y="587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0" name="그림 189">
            <a:extLst>
              <a:ext uri="{FF2B5EF4-FFF2-40B4-BE49-F238E27FC236}">
                <a16:creationId xmlns:a16="http://schemas.microsoft.com/office/drawing/2014/main" id="{1319269F-7214-44DC-92EC-A0DBF5ABD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479" y="0"/>
            <a:ext cx="7116521" cy="1774944"/>
          </a:xfrm>
          <a:prstGeom prst="rect">
            <a:avLst/>
          </a:prstGeom>
        </p:spPr>
      </p:pic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16F6C293-AE8D-4781-9281-F6D98C6DC215}"/>
              </a:ext>
            </a:extLst>
          </p:cNvPr>
          <p:cNvGrpSpPr/>
          <p:nvPr/>
        </p:nvGrpSpPr>
        <p:grpSpPr>
          <a:xfrm>
            <a:off x="708422" y="195403"/>
            <a:ext cx="600913" cy="322742"/>
            <a:chOff x="1354202" y="1143209"/>
            <a:chExt cx="600913" cy="322742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E2FD51F-CE75-4316-981A-0E318425A527}"/>
                </a:ext>
              </a:extLst>
            </p:cNvPr>
            <p:cNvSpPr/>
            <p:nvPr/>
          </p:nvSpPr>
          <p:spPr>
            <a:xfrm rot="3926792">
              <a:off x="1811115" y="1321951"/>
              <a:ext cx="252000" cy="36000"/>
            </a:xfrm>
            <a:prstGeom prst="rect">
              <a:avLst/>
            </a:prstGeom>
            <a:solidFill>
              <a:srgbClr val="FFD966"/>
            </a:solidFill>
            <a:ln w="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C6FD5B9-8ED6-4960-8F70-EA36285EEA42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795564" y="1143209"/>
              <a:ext cx="154562" cy="15456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5CC9322-FF27-429A-9161-18622CD6A52B}"/>
                </a:ext>
              </a:extLst>
            </p:cNvPr>
            <p:cNvSpPr/>
            <p:nvPr/>
          </p:nvSpPr>
          <p:spPr>
            <a:xfrm rot="9454363">
              <a:off x="1354202" y="1305109"/>
              <a:ext cx="540000" cy="360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EE5B3BE-1087-4BD9-9F04-A93A9863CC8B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818556" y="1164875"/>
              <a:ext cx="110454" cy="110454"/>
            </a:xfrm>
            <a:prstGeom prst="ellipse">
              <a:avLst/>
            </a:prstGeom>
            <a:solidFill>
              <a:srgbClr val="FFD966"/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39E4CC2-95DE-4317-8C3A-F1B142949A48}"/>
                </a:ext>
              </a:extLst>
            </p:cNvPr>
            <p:cNvCxnSpPr>
              <a:cxnSpLocks/>
              <a:stCxn id="192" idx="7"/>
              <a:endCxn id="192" idx="3"/>
            </p:cNvCxnSpPr>
            <p:nvPr/>
          </p:nvCxnSpPr>
          <p:spPr>
            <a:xfrm rot="4054363" flipH="1">
              <a:off x="1834732" y="1181051"/>
              <a:ext cx="78102" cy="78102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4FD434D3-2353-452A-A66B-54122A279071}"/>
              </a:ext>
            </a:extLst>
          </p:cNvPr>
          <p:cNvGrpSpPr/>
          <p:nvPr/>
        </p:nvGrpSpPr>
        <p:grpSpPr>
          <a:xfrm>
            <a:off x="8120641" y="5038063"/>
            <a:ext cx="853450" cy="1013200"/>
            <a:chOff x="6175285" y="2894624"/>
            <a:chExt cx="853450" cy="1013200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251C10BE-6BEA-47EC-B695-D13D41EE0450}"/>
                </a:ext>
              </a:extLst>
            </p:cNvPr>
            <p:cNvGrpSpPr/>
            <p:nvPr/>
          </p:nvGrpSpPr>
          <p:grpSpPr>
            <a:xfrm>
              <a:off x="6329471" y="3341229"/>
              <a:ext cx="699264" cy="515056"/>
              <a:chOff x="6329471" y="3341229"/>
              <a:chExt cx="699264" cy="515056"/>
            </a:xfrm>
          </p:grpSpPr>
          <p:sp>
            <p:nvSpPr>
              <p:cNvPr id="224" name="원호 223">
                <a:extLst>
                  <a:ext uri="{FF2B5EF4-FFF2-40B4-BE49-F238E27FC236}">
                    <a16:creationId xmlns:a16="http://schemas.microsoft.com/office/drawing/2014/main" id="{E1264909-3798-4B86-A24C-B58A99028EA3}"/>
                  </a:ext>
                </a:extLst>
              </p:cNvPr>
              <p:cNvSpPr/>
              <p:nvPr/>
            </p:nvSpPr>
            <p:spPr>
              <a:xfrm rot="16821604">
                <a:off x="6225545" y="3526143"/>
                <a:ext cx="431690" cy="22383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원호 224">
                <a:extLst>
                  <a:ext uri="{FF2B5EF4-FFF2-40B4-BE49-F238E27FC236}">
                    <a16:creationId xmlns:a16="http://schemas.microsoft.com/office/drawing/2014/main" id="{5F6AA289-8AC9-4B3B-96F9-333268D705B6}"/>
                  </a:ext>
                </a:extLst>
              </p:cNvPr>
              <p:cNvSpPr/>
              <p:nvPr/>
            </p:nvSpPr>
            <p:spPr>
              <a:xfrm rot="5993484">
                <a:off x="6383699" y="3319997"/>
                <a:ext cx="181374" cy="223837"/>
              </a:xfrm>
              <a:prstGeom prst="arc">
                <a:avLst>
                  <a:gd name="adj1" fmla="val 10616533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원호 226">
                <a:extLst>
                  <a:ext uri="{FF2B5EF4-FFF2-40B4-BE49-F238E27FC236}">
                    <a16:creationId xmlns:a16="http://schemas.microsoft.com/office/drawing/2014/main" id="{4CBE1A86-E3BC-494F-9B0A-423BA6ECCE30}"/>
                  </a:ext>
                </a:extLst>
              </p:cNvPr>
              <p:cNvSpPr/>
              <p:nvPr/>
            </p:nvSpPr>
            <p:spPr>
              <a:xfrm rot="4439024" flipH="1">
                <a:off x="6387252" y="3546645"/>
                <a:ext cx="197717" cy="95417"/>
              </a:xfrm>
              <a:prstGeom prst="arc">
                <a:avLst>
                  <a:gd name="adj1" fmla="val 9080110"/>
                  <a:gd name="adj2" fmla="val 89140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원호 228">
                <a:extLst>
                  <a:ext uri="{FF2B5EF4-FFF2-40B4-BE49-F238E27FC236}">
                    <a16:creationId xmlns:a16="http://schemas.microsoft.com/office/drawing/2014/main" id="{F74DE6B5-F67C-4F20-AA7B-4BCBEDA5DE21}"/>
                  </a:ext>
                </a:extLst>
              </p:cNvPr>
              <p:cNvSpPr/>
              <p:nvPr/>
            </p:nvSpPr>
            <p:spPr>
              <a:xfrm rot="8564539">
                <a:off x="6515235" y="3606431"/>
                <a:ext cx="431690" cy="223837"/>
              </a:xfrm>
              <a:prstGeom prst="arc">
                <a:avLst>
                  <a:gd name="adj1" fmla="val 16200000"/>
                  <a:gd name="adj2" fmla="val 2080329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원호 229">
                <a:extLst>
                  <a:ext uri="{FF2B5EF4-FFF2-40B4-BE49-F238E27FC236}">
                    <a16:creationId xmlns:a16="http://schemas.microsoft.com/office/drawing/2014/main" id="{F2D33612-97AD-42CD-991D-A1DADAAAC65E}"/>
                  </a:ext>
                </a:extLst>
              </p:cNvPr>
              <p:cNvSpPr/>
              <p:nvPr/>
            </p:nvSpPr>
            <p:spPr>
              <a:xfrm rot="8564539">
                <a:off x="6818964" y="3637063"/>
                <a:ext cx="209273" cy="108701"/>
              </a:xfrm>
              <a:prstGeom prst="arc">
                <a:avLst>
                  <a:gd name="adj1" fmla="val 13411609"/>
                  <a:gd name="adj2" fmla="val 114003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원호 232">
                <a:extLst>
                  <a:ext uri="{FF2B5EF4-FFF2-40B4-BE49-F238E27FC236}">
                    <a16:creationId xmlns:a16="http://schemas.microsoft.com/office/drawing/2014/main" id="{2BE197D3-9C7D-4D1B-98BE-B92E75792C45}"/>
                  </a:ext>
                </a:extLst>
              </p:cNvPr>
              <p:cNvSpPr/>
              <p:nvPr/>
            </p:nvSpPr>
            <p:spPr>
              <a:xfrm rot="8564539">
                <a:off x="6766106" y="3696691"/>
                <a:ext cx="209273" cy="108701"/>
              </a:xfrm>
              <a:prstGeom prst="arc">
                <a:avLst>
                  <a:gd name="adj1" fmla="val 11512915"/>
                  <a:gd name="adj2" fmla="val 114003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원호 233">
                <a:extLst>
                  <a:ext uri="{FF2B5EF4-FFF2-40B4-BE49-F238E27FC236}">
                    <a16:creationId xmlns:a16="http://schemas.microsoft.com/office/drawing/2014/main" id="{53ABD315-A415-4BB3-8D06-08EFB8C2BB6F}"/>
                  </a:ext>
                </a:extLst>
              </p:cNvPr>
              <p:cNvSpPr/>
              <p:nvPr/>
            </p:nvSpPr>
            <p:spPr>
              <a:xfrm rot="6941992">
                <a:off x="6869748" y="3697298"/>
                <a:ext cx="209273" cy="108701"/>
              </a:xfrm>
              <a:prstGeom prst="arc">
                <a:avLst>
                  <a:gd name="adj1" fmla="val 11512915"/>
                  <a:gd name="adj2" fmla="val 114003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411C0E-A0BF-4B93-92C7-49100A997560}"/>
                </a:ext>
              </a:extLst>
            </p:cNvPr>
            <p:cNvSpPr/>
            <p:nvPr/>
          </p:nvSpPr>
          <p:spPr>
            <a:xfrm>
              <a:off x="6370167" y="3416627"/>
              <a:ext cx="113181" cy="262415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7400A5-CC55-4C0F-B2AB-E301A103F7A8}"/>
                </a:ext>
              </a:extLst>
            </p:cNvPr>
            <p:cNvSpPr/>
            <p:nvPr/>
          </p:nvSpPr>
          <p:spPr>
            <a:xfrm>
              <a:off x="6338418" y="3355043"/>
              <a:ext cx="170332" cy="73957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B6AE7113-819B-41B0-8CFF-C9B624B767F9}"/>
                </a:ext>
              </a:extLst>
            </p:cNvPr>
            <p:cNvSpPr/>
            <p:nvPr/>
          </p:nvSpPr>
          <p:spPr>
            <a:xfrm>
              <a:off x="6312552" y="3578193"/>
              <a:ext cx="36000" cy="76123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C128140D-C38A-4AD5-ACDA-15CCDC6943A3}"/>
                </a:ext>
              </a:extLst>
            </p:cNvPr>
            <p:cNvSpPr/>
            <p:nvPr/>
          </p:nvSpPr>
          <p:spPr>
            <a:xfrm>
              <a:off x="6312552" y="3602919"/>
              <a:ext cx="36000" cy="76123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CBC04F8-B8A0-495E-A170-6B1A7A727D1E}"/>
                </a:ext>
              </a:extLst>
            </p:cNvPr>
            <p:cNvSpPr/>
            <p:nvPr/>
          </p:nvSpPr>
          <p:spPr>
            <a:xfrm>
              <a:off x="6338417" y="3790762"/>
              <a:ext cx="45719" cy="117062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2561D53-FC67-4672-A7E6-F00A9B8E5AFA}"/>
                </a:ext>
              </a:extLst>
            </p:cNvPr>
            <p:cNvSpPr/>
            <p:nvPr/>
          </p:nvSpPr>
          <p:spPr>
            <a:xfrm>
              <a:off x="6384136" y="3840839"/>
              <a:ext cx="171445" cy="46826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AF74619-4E6A-4856-8325-DAF1700D34FB}"/>
                </a:ext>
              </a:extLst>
            </p:cNvPr>
            <p:cNvSpPr/>
            <p:nvPr/>
          </p:nvSpPr>
          <p:spPr>
            <a:xfrm rot="814392">
              <a:off x="6500103" y="3702697"/>
              <a:ext cx="45719" cy="78848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순서도: 수동 입력 214">
              <a:extLst>
                <a:ext uri="{FF2B5EF4-FFF2-40B4-BE49-F238E27FC236}">
                  <a16:creationId xmlns:a16="http://schemas.microsoft.com/office/drawing/2014/main" id="{ACBE76DE-4942-4CA8-8BB8-DD0D440C0080}"/>
                </a:ext>
              </a:extLst>
            </p:cNvPr>
            <p:cNvSpPr/>
            <p:nvPr/>
          </p:nvSpPr>
          <p:spPr>
            <a:xfrm rot="295025" flipH="1" flipV="1">
              <a:off x="6280122" y="3667638"/>
              <a:ext cx="236620" cy="155308"/>
            </a:xfrm>
            <a:prstGeom prst="flowChartManualInpu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41598D1-C6B1-4BB6-9238-037E14D77C3F}"/>
                </a:ext>
              </a:extLst>
            </p:cNvPr>
            <p:cNvSpPr/>
            <p:nvPr/>
          </p:nvSpPr>
          <p:spPr>
            <a:xfrm>
              <a:off x="6525288" y="3727310"/>
              <a:ext cx="212041" cy="45719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D9012B5-BAC8-44DF-A2A0-E6AD2FA55F58}"/>
                </a:ext>
              </a:extLst>
            </p:cNvPr>
            <p:cNvSpPr/>
            <p:nvPr/>
          </p:nvSpPr>
          <p:spPr>
            <a:xfrm>
              <a:off x="6733007" y="3708260"/>
              <a:ext cx="72000" cy="121845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B48461B-9997-4CB9-AC98-0AE9B4AFD9A1}"/>
                </a:ext>
              </a:extLst>
            </p:cNvPr>
            <p:cNvSpPr/>
            <p:nvPr/>
          </p:nvSpPr>
          <p:spPr>
            <a:xfrm rot="19865579">
              <a:off x="6487360" y="3309249"/>
              <a:ext cx="84109" cy="73957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BF4BF96-825A-4420-A00A-B0CD6570A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5285" y="2894624"/>
              <a:ext cx="484299" cy="484299"/>
            </a:xfrm>
            <a:prstGeom prst="ellipse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EA06916-3417-4685-B47F-524151459FDE}"/>
                </a:ext>
              </a:extLst>
            </p:cNvPr>
            <p:cNvSpPr/>
            <p:nvPr/>
          </p:nvSpPr>
          <p:spPr>
            <a:xfrm>
              <a:off x="6561747" y="3846855"/>
              <a:ext cx="91623" cy="45719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BAD0E8B-F785-4433-834C-1D1917D7BCB5}"/>
                </a:ext>
              </a:extLst>
            </p:cNvPr>
            <p:cNvSpPr/>
            <p:nvPr/>
          </p:nvSpPr>
          <p:spPr>
            <a:xfrm>
              <a:off x="6544376" y="3828976"/>
              <a:ext cx="45719" cy="78848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6B3DB6FC-9909-47E8-8720-F9649C80D6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6797" y="2937628"/>
              <a:ext cx="400873" cy="400873"/>
            </a:xfrm>
            <a:prstGeom prst="ellipse">
              <a:avLst/>
            </a:prstGeom>
            <a:solidFill>
              <a:srgbClr val="FFD966"/>
            </a:solidFill>
            <a:ln w="34925" cmpd="thickThin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5B5EB86B-E5C1-449D-AA91-D9BC2B9D8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0324" y="2989565"/>
              <a:ext cx="298072" cy="298072"/>
            </a:xfrm>
            <a:prstGeom prst="ellipse">
              <a:avLst/>
            </a:prstGeom>
            <a:solidFill>
              <a:srgbClr val="FFD966"/>
            </a:solidFill>
            <a:ln w="34925" cmpd="thinThick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287D7DE5-3DE1-48C0-A890-609A51A1D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0904" y="3062942"/>
              <a:ext cx="152476" cy="152476"/>
            </a:xfrm>
            <a:prstGeom prst="ellipse">
              <a:avLst/>
            </a:prstGeom>
            <a:solidFill>
              <a:schemeClr val="tx1"/>
            </a:solidFill>
            <a:ln w="34925" cmpd="dbl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4" name="원호 333">
            <a:extLst>
              <a:ext uri="{FF2B5EF4-FFF2-40B4-BE49-F238E27FC236}">
                <a16:creationId xmlns:a16="http://schemas.microsoft.com/office/drawing/2014/main" id="{A739F52E-12EB-4BE3-BEC0-DE5AAB0F23A6}"/>
              </a:ext>
            </a:extLst>
          </p:cNvPr>
          <p:cNvSpPr/>
          <p:nvPr/>
        </p:nvSpPr>
        <p:spPr>
          <a:xfrm>
            <a:off x="8481219" y="3918644"/>
            <a:ext cx="183324" cy="32925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D322DEFC-0958-4462-9DA1-BBA42E285E46}"/>
              </a:ext>
            </a:extLst>
          </p:cNvPr>
          <p:cNvGrpSpPr/>
          <p:nvPr/>
        </p:nvGrpSpPr>
        <p:grpSpPr>
          <a:xfrm>
            <a:off x="5417645" y="5200853"/>
            <a:ext cx="2329647" cy="770462"/>
            <a:chOff x="5417645" y="5200853"/>
            <a:chExt cx="2329647" cy="770462"/>
          </a:xfrm>
        </p:grpSpPr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CAE00966-39FC-4559-8431-E63B18AF5DEC}"/>
                </a:ext>
              </a:extLst>
            </p:cNvPr>
            <p:cNvGrpSpPr/>
            <p:nvPr/>
          </p:nvGrpSpPr>
          <p:grpSpPr>
            <a:xfrm rot="6577468">
              <a:off x="5611504" y="5092476"/>
              <a:ext cx="591216" cy="978933"/>
              <a:chOff x="6752610" y="5332147"/>
              <a:chExt cx="591216" cy="978933"/>
            </a:xfrm>
          </p:grpSpPr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CDE134C4-8E11-4CA2-9406-77BCBBF5C2C6}"/>
                  </a:ext>
                </a:extLst>
              </p:cNvPr>
              <p:cNvSpPr/>
              <p:nvPr/>
            </p:nvSpPr>
            <p:spPr>
              <a:xfrm rot="4793671">
                <a:off x="6894192" y="5760727"/>
                <a:ext cx="183324" cy="329252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원호 395">
                <a:extLst>
                  <a:ext uri="{FF2B5EF4-FFF2-40B4-BE49-F238E27FC236}">
                    <a16:creationId xmlns:a16="http://schemas.microsoft.com/office/drawing/2014/main" id="{BBB12F44-5536-4119-9A33-C2C6D2F4EB9C}"/>
                  </a:ext>
                </a:extLst>
              </p:cNvPr>
              <p:cNvSpPr/>
              <p:nvPr/>
            </p:nvSpPr>
            <p:spPr>
              <a:xfrm>
                <a:off x="6931165" y="5981828"/>
                <a:ext cx="183324" cy="329252"/>
              </a:xfrm>
              <a:prstGeom prst="arc">
                <a:avLst>
                  <a:gd name="adj1" fmla="val 16200000"/>
                  <a:gd name="adj2" fmla="val 76398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3AD7BB8-1F45-4D76-B7B2-BF172D97660C}"/>
                  </a:ext>
                </a:extLst>
              </p:cNvPr>
              <p:cNvSpPr/>
              <p:nvPr/>
            </p:nvSpPr>
            <p:spPr>
              <a:xfrm>
                <a:off x="6752610" y="5332147"/>
                <a:ext cx="270217" cy="329252"/>
              </a:xfrm>
              <a:prstGeom prst="arc">
                <a:avLst>
                  <a:gd name="adj1" fmla="val 1806396"/>
                  <a:gd name="adj2" fmla="val 989016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51E74F75-3197-46E1-AA10-44F14FDD0266}"/>
                  </a:ext>
                </a:extLst>
              </p:cNvPr>
              <p:cNvSpPr/>
              <p:nvPr/>
            </p:nvSpPr>
            <p:spPr>
              <a:xfrm>
                <a:off x="6959118" y="5372189"/>
                <a:ext cx="218636" cy="329252"/>
              </a:xfrm>
              <a:prstGeom prst="arc">
                <a:avLst>
                  <a:gd name="adj1" fmla="val 1806396"/>
                  <a:gd name="adj2" fmla="val 1204423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86B0F3C2-AFDD-4856-B242-498982C26B65}"/>
                  </a:ext>
                </a:extLst>
              </p:cNvPr>
              <p:cNvSpPr/>
              <p:nvPr/>
            </p:nvSpPr>
            <p:spPr>
              <a:xfrm rot="1719056">
                <a:off x="7185916" y="5539261"/>
                <a:ext cx="123290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>
                <a:extLst>
                  <a:ext uri="{FF2B5EF4-FFF2-40B4-BE49-F238E27FC236}">
                    <a16:creationId xmlns:a16="http://schemas.microsoft.com/office/drawing/2014/main" id="{5236C147-A660-4EB3-8410-2A72B0BA1FBD}"/>
                  </a:ext>
                </a:extLst>
              </p:cNvPr>
              <p:cNvSpPr/>
              <p:nvPr/>
            </p:nvSpPr>
            <p:spPr>
              <a:xfrm rot="1719056">
                <a:off x="7208743" y="5494694"/>
                <a:ext cx="45719" cy="7353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FA38A315-57E8-46FF-A024-3F59129995FB}"/>
                  </a:ext>
                </a:extLst>
              </p:cNvPr>
              <p:cNvSpPr/>
              <p:nvPr/>
            </p:nvSpPr>
            <p:spPr>
              <a:xfrm rot="1719056">
                <a:off x="7041602" y="5724204"/>
                <a:ext cx="45719" cy="24418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6E25A309-B3A1-4C71-BB9F-530ECF2B17BD}"/>
                  </a:ext>
                </a:extLst>
              </p:cNvPr>
              <p:cNvSpPr/>
              <p:nvPr/>
            </p:nvSpPr>
            <p:spPr>
              <a:xfrm rot="1719056">
                <a:off x="6946318" y="5946673"/>
                <a:ext cx="100604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7C12ADEA-F140-4808-9519-1F6DF2D99FB9}"/>
                  </a:ext>
                </a:extLst>
              </p:cNvPr>
              <p:cNvSpPr/>
              <p:nvPr/>
            </p:nvSpPr>
            <p:spPr>
              <a:xfrm rot="317713">
                <a:off x="7167896" y="5650975"/>
                <a:ext cx="147076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52BA56FD-D942-445C-9912-85F0F1669C27}"/>
                  </a:ext>
                </a:extLst>
              </p:cNvPr>
              <p:cNvSpPr/>
              <p:nvPr/>
            </p:nvSpPr>
            <p:spPr>
              <a:xfrm rot="18368940" flipV="1">
                <a:off x="7104232" y="5845128"/>
                <a:ext cx="134994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ED25CB35-262B-4016-A78E-23E815356E25}"/>
                  </a:ext>
                </a:extLst>
              </p:cNvPr>
              <p:cNvSpPr/>
              <p:nvPr/>
            </p:nvSpPr>
            <p:spPr>
              <a:xfrm rot="18368940" flipV="1">
                <a:off x="7154873" y="5728092"/>
                <a:ext cx="201598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F78F33A8-8D4F-47B7-B9C8-C2B98CD4D0C7}"/>
                  </a:ext>
                </a:extLst>
              </p:cNvPr>
              <p:cNvSpPr/>
              <p:nvPr/>
            </p:nvSpPr>
            <p:spPr>
              <a:xfrm rot="18368940" flipV="1">
                <a:off x="7258296" y="5659741"/>
                <a:ext cx="87455" cy="836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510D5BED-FE76-4848-9984-DDDDDBFBF6EE}"/>
                  </a:ext>
                </a:extLst>
              </p:cNvPr>
              <p:cNvSpPr/>
              <p:nvPr/>
            </p:nvSpPr>
            <p:spPr>
              <a:xfrm rot="1719056">
                <a:off x="7088534" y="5691672"/>
                <a:ext cx="100891" cy="7353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DE44FBFB-2BF4-4BAB-AC77-DF48FCBAA993}"/>
                  </a:ext>
                </a:extLst>
              </p:cNvPr>
              <p:cNvSpPr/>
              <p:nvPr/>
            </p:nvSpPr>
            <p:spPr>
              <a:xfrm rot="1719056">
                <a:off x="6822907" y="5480630"/>
                <a:ext cx="365249" cy="1228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순서도: 수동 입력 408">
                <a:extLst>
                  <a:ext uri="{FF2B5EF4-FFF2-40B4-BE49-F238E27FC236}">
                    <a16:creationId xmlns:a16="http://schemas.microsoft.com/office/drawing/2014/main" id="{1152D87E-222F-43B9-B5EB-87B6C38BC932}"/>
                  </a:ext>
                </a:extLst>
              </p:cNvPr>
              <p:cNvSpPr/>
              <p:nvPr/>
            </p:nvSpPr>
            <p:spPr>
              <a:xfrm rot="17804456" flipV="1">
                <a:off x="7091208" y="5557171"/>
                <a:ext cx="203701" cy="168318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B642E242-CAE3-4900-9D0F-B3B9A54B2B3C}"/>
                </a:ext>
              </a:extLst>
            </p:cNvPr>
            <p:cNvGrpSpPr/>
            <p:nvPr/>
          </p:nvGrpSpPr>
          <p:grpSpPr>
            <a:xfrm>
              <a:off x="6215372" y="5200853"/>
              <a:ext cx="1531920" cy="770462"/>
              <a:chOff x="6381485" y="2840236"/>
              <a:chExt cx="1531920" cy="770462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68C5E4F3-281B-423D-9DD9-342AEBC59651}"/>
                  </a:ext>
                </a:extLst>
              </p:cNvPr>
              <p:cNvSpPr/>
              <p:nvPr/>
            </p:nvSpPr>
            <p:spPr>
              <a:xfrm>
                <a:off x="7035851" y="3086383"/>
                <a:ext cx="197644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BF8A10BD-E365-4DFA-A4F5-57E32C6626A6}"/>
                  </a:ext>
                </a:extLst>
              </p:cNvPr>
              <p:cNvSpPr/>
              <p:nvPr/>
            </p:nvSpPr>
            <p:spPr>
              <a:xfrm>
                <a:off x="6978957" y="3423463"/>
                <a:ext cx="254538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B4719AEB-E8D4-487A-A58A-E5EBDA89319F}"/>
                  </a:ext>
                </a:extLst>
              </p:cNvPr>
              <p:cNvGrpSpPr/>
              <p:nvPr/>
            </p:nvGrpSpPr>
            <p:grpSpPr>
              <a:xfrm>
                <a:off x="6381485" y="2840236"/>
                <a:ext cx="744323" cy="770462"/>
                <a:chOff x="7249569" y="2835033"/>
                <a:chExt cx="744323" cy="770462"/>
              </a:xfrm>
            </p:grpSpPr>
            <p:sp>
              <p:nvSpPr>
                <p:cNvPr id="418" name="타원 417">
                  <a:extLst>
                    <a:ext uri="{FF2B5EF4-FFF2-40B4-BE49-F238E27FC236}">
                      <a16:creationId xmlns:a16="http://schemas.microsoft.com/office/drawing/2014/main" id="{40200D1A-1FD3-46FF-A0E3-009559CB62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49569" y="2889481"/>
                  <a:ext cx="685937" cy="68593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팔각형 418">
                  <a:extLst>
                    <a:ext uri="{FF2B5EF4-FFF2-40B4-BE49-F238E27FC236}">
                      <a16:creationId xmlns:a16="http://schemas.microsoft.com/office/drawing/2014/main" id="{894ED6F0-745A-4C1D-BE09-C6743739F5F5}"/>
                    </a:ext>
                  </a:extLst>
                </p:cNvPr>
                <p:cNvSpPr/>
                <p:nvPr/>
              </p:nvSpPr>
              <p:spPr>
                <a:xfrm rot="21018948">
                  <a:off x="7450013" y="2835033"/>
                  <a:ext cx="143029" cy="115617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" name="팔각형 419">
                  <a:extLst>
                    <a:ext uri="{FF2B5EF4-FFF2-40B4-BE49-F238E27FC236}">
                      <a16:creationId xmlns:a16="http://schemas.microsoft.com/office/drawing/2014/main" id="{5802CE2B-EE16-400B-A483-90F0C8F0F0E4}"/>
                    </a:ext>
                  </a:extLst>
                </p:cNvPr>
                <p:cNvSpPr/>
                <p:nvPr/>
              </p:nvSpPr>
              <p:spPr>
                <a:xfrm rot="1400739">
                  <a:off x="7680532" y="2854620"/>
                  <a:ext cx="128903" cy="137555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" name="팔각형 420">
                  <a:extLst>
                    <a:ext uri="{FF2B5EF4-FFF2-40B4-BE49-F238E27FC236}">
                      <a16:creationId xmlns:a16="http://schemas.microsoft.com/office/drawing/2014/main" id="{718B0BC1-A911-477C-8B32-F0D2D214AA81}"/>
                    </a:ext>
                  </a:extLst>
                </p:cNvPr>
                <p:cNvSpPr/>
                <p:nvPr/>
              </p:nvSpPr>
              <p:spPr>
                <a:xfrm rot="3029411">
                  <a:off x="7294323" y="2936018"/>
                  <a:ext cx="128903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팔각형 421">
                  <a:extLst>
                    <a:ext uri="{FF2B5EF4-FFF2-40B4-BE49-F238E27FC236}">
                      <a16:creationId xmlns:a16="http://schemas.microsoft.com/office/drawing/2014/main" id="{15ADAECE-B8B6-4B73-AD41-D8425AF66544}"/>
                    </a:ext>
                  </a:extLst>
                </p:cNvPr>
                <p:cNvSpPr/>
                <p:nvPr/>
              </p:nvSpPr>
              <p:spPr>
                <a:xfrm rot="1695391">
                  <a:off x="7373097" y="3458784"/>
                  <a:ext cx="172709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팔각형 422">
                  <a:extLst>
                    <a:ext uri="{FF2B5EF4-FFF2-40B4-BE49-F238E27FC236}">
                      <a16:creationId xmlns:a16="http://schemas.microsoft.com/office/drawing/2014/main" id="{993A75C1-A20B-447A-8209-F21D43EAE998}"/>
                    </a:ext>
                  </a:extLst>
                </p:cNvPr>
                <p:cNvSpPr/>
                <p:nvPr/>
              </p:nvSpPr>
              <p:spPr>
                <a:xfrm rot="20063971">
                  <a:off x="7610926" y="3481734"/>
                  <a:ext cx="105814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팔각형 423">
                  <a:extLst>
                    <a:ext uri="{FF2B5EF4-FFF2-40B4-BE49-F238E27FC236}">
                      <a16:creationId xmlns:a16="http://schemas.microsoft.com/office/drawing/2014/main" id="{C455BFE6-8086-4BAD-ADB1-156C2CD672A0}"/>
                    </a:ext>
                  </a:extLst>
                </p:cNvPr>
                <p:cNvSpPr/>
                <p:nvPr/>
              </p:nvSpPr>
              <p:spPr>
                <a:xfrm rot="19624673">
                  <a:off x="7689456" y="3428437"/>
                  <a:ext cx="134774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팔각형 424">
                  <a:extLst>
                    <a:ext uri="{FF2B5EF4-FFF2-40B4-BE49-F238E27FC236}">
                      <a16:creationId xmlns:a16="http://schemas.microsoft.com/office/drawing/2014/main" id="{E5F13D88-3E77-44F9-8FCE-0240ACE45868}"/>
                    </a:ext>
                  </a:extLst>
                </p:cNvPr>
                <p:cNvSpPr/>
                <p:nvPr/>
              </p:nvSpPr>
              <p:spPr>
                <a:xfrm rot="18818923">
                  <a:off x="7762187" y="3396809"/>
                  <a:ext cx="134774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팔각형 425">
                  <a:extLst>
                    <a:ext uri="{FF2B5EF4-FFF2-40B4-BE49-F238E27FC236}">
                      <a16:creationId xmlns:a16="http://schemas.microsoft.com/office/drawing/2014/main" id="{1D68445D-56CD-4092-ADC3-21AE28809D3D}"/>
                    </a:ext>
                  </a:extLst>
                </p:cNvPr>
                <p:cNvSpPr/>
                <p:nvPr/>
              </p:nvSpPr>
              <p:spPr>
                <a:xfrm rot="17416080">
                  <a:off x="7874953" y="3193731"/>
                  <a:ext cx="114117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팔각형 426">
                  <a:extLst>
                    <a:ext uri="{FF2B5EF4-FFF2-40B4-BE49-F238E27FC236}">
                      <a16:creationId xmlns:a16="http://schemas.microsoft.com/office/drawing/2014/main" id="{33BFF291-5C2C-4E19-A255-D55FA1C1F856}"/>
                    </a:ext>
                  </a:extLst>
                </p:cNvPr>
                <p:cNvSpPr/>
                <p:nvPr/>
              </p:nvSpPr>
              <p:spPr>
                <a:xfrm rot="3963292">
                  <a:off x="7819193" y="3000528"/>
                  <a:ext cx="114117" cy="123761"/>
                </a:xfrm>
                <a:prstGeom prst="octagon">
                  <a:avLst>
                    <a:gd name="adj" fmla="val 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팔각형 427">
                  <a:extLst>
                    <a:ext uri="{FF2B5EF4-FFF2-40B4-BE49-F238E27FC236}">
                      <a16:creationId xmlns:a16="http://schemas.microsoft.com/office/drawing/2014/main" id="{56E40AE6-D7EB-46B8-BC0F-E3BA9467CECB}"/>
                    </a:ext>
                  </a:extLst>
                </p:cNvPr>
                <p:cNvSpPr/>
                <p:nvPr/>
              </p:nvSpPr>
              <p:spPr>
                <a:xfrm rot="3948741">
                  <a:off x="7834621" y="3093512"/>
                  <a:ext cx="114117" cy="123761"/>
                </a:xfrm>
                <a:prstGeom prst="octagon">
                  <a:avLst>
                    <a:gd name="adj" fmla="val 9823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9" name="타원 428">
                  <a:extLst>
                    <a:ext uri="{FF2B5EF4-FFF2-40B4-BE49-F238E27FC236}">
                      <a16:creationId xmlns:a16="http://schemas.microsoft.com/office/drawing/2014/main" id="{D1896A88-C7DF-40E6-B4C3-BE99343BFB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04846" y="2953229"/>
                  <a:ext cx="558440" cy="55844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0" name="그룹 429">
                  <a:extLst>
                    <a:ext uri="{FF2B5EF4-FFF2-40B4-BE49-F238E27FC236}">
                      <a16:creationId xmlns:a16="http://schemas.microsoft.com/office/drawing/2014/main" id="{16D4BD4B-E8CA-4824-84AD-A2C3C3A9F157}"/>
                    </a:ext>
                  </a:extLst>
                </p:cNvPr>
                <p:cNvGrpSpPr/>
                <p:nvPr/>
              </p:nvGrpSpPr>
              <p:grpSpPr>
                <a:xfrm>
                  <a:off x="7414583" y="3053639"/>
                  <a:ext cx="339693" cy="334400"/>
                  <a:chOff x="6853764" y="2364086"/>
                  <a:chExt cx="339693" cy="334400"/>
                </a:xfrm>
              </p:grpSpPr>
              <p:sp>
                <p:nvSpPr>
                  <p:cNvPr id="433" name="타원 432">
                    <a:extLst>
                      <a:ext uri="{FF2B5EF4-FFF2-40B4-BE49-F238E27FC236}">
                        <a16:creationId xmlns:a16="http://schemas.microsoft.com/office/drawing/2014/main" id="{72CD2BDC-271E-4A0B-A0AB-0090B33EB1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86237" y="2395417"/>
                    <a:ext cx="276637" cy="276637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17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4" name="이등변 삼각형 433">
                    <a:extLst>
                      <a:ext uri="{FF2B5EF4-FFF2-40B4-BE49-F238E27FC236}">
                        <a16:creationId xmlns:a16="http://schemas.microsoft.com/office/drawing/2014/main" id="{63068110-815E-43B0-AE75-159C2C34593D}"/>
                      </a:ext>
                    </a:extLst>
                  </p:cNvPr>
                  <p:cNvSpPr/>
                  <p:nvPr/>
                </p:nvSpPr>
                <p:spPr>
                  <a:xfrm rot="10222738">
                    <a:off x="6975330" y="2364086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5" name="이등변 삼각형 434">
                    <a:extLst>
                      <a:ext uri="{FF2B5EF4-FFF2-40B4-BE49-F238E27FC236}">
                        <a16:creationId xmlns:a16="http://schemas.microsoft.com/office/drawing/2014/main" id="{F5230C2B-E2E4-4F46-ABB5-6D167E09120D}"/>
                      </a:ext>
                    </a:extLst>
                  </p:cNvPr>
                  <p:cNvSpPr/>
                  <p:nvPr/>
                </p:nvSpPr>
                <p:spPr>
                  <a:xfrm rot="15622738">
                    <a:off x="7146256" y="2477096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6" name="이등변 삼각형 435">
                    <a:extLst>
                      <a:ext uri="{FF2B5EF4-FFF2-40B4-BE49-F238E27FC236}">
                        <a16:creationId xmlns:a16="http://schemas.microsoft.com/office/drawing/2014/main" id="{6E980D15-2016-4035-92FD-D85A048BDC4F}"/>
                      </a:ext>
                    </a:extLst>
                  </p:cNvPr>
                  <p:cNvSpPr/>
                  <p:nvPr/>
                </p:nvSpPr>
                <p:spPr>
                  <a:xfrm rot="21022738">
                    <a:off x="7024265" y="2652767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이등변 삼각형 436">
                    <a:extLst>
                      <a:ext uri="{FF2B5EF4-FFF2-40B4-BE49-F238E27FC236}">
                        <a16:creationId xmlns:a16="http://schemas.microsoft.com/office/drawing/2014/main" id="{5D7467F3-8959-41F2-853D-5E4E92CA4FD9}"/>
                      </a:ext>
                    </a:extLst>
                  </p:cNvPr>
                  <p:cNvSpPr/>
                  <p:nvPr/>
                </p:nvSpPr>
                <p:spPr>
                  <a:xfrm rot="4822738">
                    <a:off x="6852282" y="2533501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8" name="타원 437">
                    <a:extLst>
                      <a:ext uri="{FF2B5EF4-FFF2-40B4-BE49-F238E27FC236}">
                        <a16:creationId xmlns:a16="http://schemas.microsoft.com/office/drawing/2014/main" id="{AE0E57D8-C598-42D1-8A6A-C817E50610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6803" y="2430597"/>
                    <a:ext cx="201378" cy="20137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9" name="부분 원형 438">
                    <a:extLst>
                      <a:ext uri="{FF2B5EF4-FFF2-40B4-BE49-F238E27FC236}">
                        <a16:creationId xmlns:a16="http://schemas.microsoft.com/office/drawing/2014/main" id="{BA359157-0C34-45A6-A9FC-4BA6385A5A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6803" y="2430191"/>
                    <a:ext cx="201600" cy="201600"/>
                  </a:xfrm>
                  <a:prstGeom prst="pie">
                    <a:avLst>
                      <a:gd name="adj1" fmla="val 9291235"/>
                      <a:gd name="adj2" fmla="val 16602850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부분 원형 439">
                    <a:extLst>
                      <a:ext uri="{FF2B5EF4-FFF2-40B4-BE49-F238E27FC236}">
                        <a16:creationId xmlns:a16="http://schemas.microsoft.com/office/drawing/2014/main" id="{F2503929-0A5E-465F-9CC7-6C6FDB3D07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6581" y="2430597"/>
                    <a:ext cx="201600" cy="201600"/>
                  </a:xfrm>
                  <a:prstGeom prst="pie">
                    <a:avLst>
                      <a:gd name="adj1" fmla="val 19780353"/>
                      <a:gd name="adj2" fmla="val 4904783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1" name="타원 440">
                    <a:extLst>
                      <a:ext uri="{FF2B5EF4-FFF2-40B4-BE49-F238E27FC236}">
                        <a16:creationId xmlns:a16="http://schemas.microsoft.com/office/drawing/2014/main" id="{ED0942A7-AE1E-48D5-B234-C3B1B603AF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99671" y="2500719"/>
                    <a:ext cx="55641" cy="55641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42" name="그림 441">
                    <a:extLst>
                      <a:ext uri="{FF2B5EF4-FFF2-40B4-BE49-F238E27FC236}">
                        <a16:creationId xmlns:a16="http://schemas.microsoft.com/office/drawing/2014/main" id="{80343415-D043-4402-9184-66597777E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5805451">
                    <a:off x="6942307" y="2471432"/>
                    <a:ext cx="24512" cy="144000"/>
                  </a:xfrm>
                  <a:prstGeom prst="rect">
                    <a:avLst/>
                  </a:prstGeom>
                </p:spPr>
              </p:pic>
              <p:pic>
                <p:nvPicPr>
                  <p:cNvPr id="443" name="그림 442">
                    <a:extLst>
                      <a:ext uri="{FF2B5EF4-FFF2-40B4-BE49-F238E27FC236}">
                        <a16:creationId xmlns:a16="http://schemas.microsoft.com/office/drawing/2014/main" id="{B87E3065-1F5D-465C-A78D-33BA31D096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20949682">
                    <a:off x="7007391" y="2426785"/>
                    <a:ext cx="18384" cy="108000"/>
                  </a:xfrm>
                  <a:prstGeom prst="rect">
                    <a:avLst/>
                  </a:prstGeom>
                </p:spPr>
              </p:pic>
              <p:sp>
                <p:nvSpPr>
                  <p:cNvPr id="444" name="타원 443">
                    <a:extLst>
                      <a:ext uri="{FF2B5EF4-FFF2-40B4-BE49-F238E27FC236}">
                        <a16:creationId xmlns:a16="http://schemas.microsoft.com/office/drawing/2014/main" id="{07D38BD7-EBED-403E-80DA-6C8A6B7E531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17766" y="2521921"/>
                    <a:ext cx="18000" cy="180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1" name="순서도: 지연 430">
                  <a:extLst>
                    <a:ext uri="{FF2B5EF4-FFF2-40B4-BE49-F238E27FC236}">
                      <a16:creationId xmlns:a16="http://schemas.microsoft.com/office/drawing/2014/main" id="{54E79CD8-B862-490E-934E-3472BC029ECF}"/>
                    </a:ext>
                  </a:extLst>
                </p:cNvPr>
                <p:cNvSpPr/>
                <p:nvPr/>
              </p:nvSpPr>
              <p:spPr>
                <a:xfrm rot="8608046">
                  <a:off x="7722599" y="2955380"/>
                  <a:ext cx="83155" cy="249331"/>
                </a:xfrm>
                <a:prstGeom prst="flowChartDelay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2" name="순서도: 지연 431">
                  <a:extLst>
                    <a:ext uri="{FF2B5EF4-FFF2-40B4-BE49-F238E27FC236}">
                      <a16:creationId xmlns:a16="http://schemas.microsoft.com/office/drawing/2014/main" id="{B88F81BA-CD83-480E-AEC5-C58F0C4C946C}"/>
                    </a:ext>
                  </a:extLst>
                </p:cNvPr>
                <p:cNvSpPr/>
                <p:nvPr/>
              </p:nvSpPr>
              <p:spPr>
                <a:xfrm rot="19384763">
                  <a:off x="7745944" y="2926044"/>
                  <a:ext cx="83155" cy="264604"/>
                </a:xfrm>
                <a:prstGeom prst="flowChartDelay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4" name="팔각형 413">
                <a:extLst>
                  <a:ext uri="{FF2B5EF4-FFF2-40B4-BE49-F238E27FC236}">
                    <a16:creationId xmlns:a16="http://schemas.microsoft.com/office/drawing/2014/main" id="{3CB5272A-E1C9-4CF1-B2FE-80308F79AF00}"/>
                  </a:ext>
                </a:extLst>
              </p:cNvPr>
              <p:cNvSpPr/>
              <p:nvPr/>
            </p:nvSpPr>
            <p:spPr>
              <a:xfrm>
                <a:off x="7264234" y="2967060"/>
                <a:ext cx="649171" cy="276214"/>
              </a:xfrm>
              <a:prstGeom prst="octagon">
                <a:avLst>
                  <a:gd name="adj" fmla="val 601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팔각형 414">
                <a:extLst>
                  <a:ext uri="{FF2B5EF4-FFF2-40B4-BE49-F238E27FC236}">
                    <a16:creationId xmlns:a16="http://schemas.microsoft.com/office/drawing/2014/main" id="{90AC0C82-BE51-45BB-8BEB-8D32948D9AC6}"/>
                  </a:ext>
                </a:extLst>
              </p:cNvPr>
              <p:cNvSpPr/>
              <p:nvPr/>
            </p:nvSpPr>
            <p:spPr>
              <a:xfrm>
                <a:off x="7264234" y="3310105"/>
                <a:ext cx="649171" cy="276214"/>
              </a:xfrm>
              <a:prstGeom prst="octagon">
                <a:avLst>
                  <a:gd name="adj" fmla="val 601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6" name="그림 415">
                <a:extLst>
                  <a:ext uri="{FF2B5EF4-FFF2-40B4-BE49-F238E27FC236}">
                    <a16:creationId xmlns:a16="http://schemas.microsoft.com/office/drawing/2014/main" id="{20431BB1-B501-4C72-8782-320062CB8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 flipV="1">
                <a:off x="7070655" y="3068004"/>
                <a:ext cx="325681" cy="82478"/>
              </a:xfrm>
              <a:prstGeom prst="rect">
                <a:avLst/>
              </a:prstGeom>
            </p:spPr>
          </p:pic>
          <p:pic>
            <p:nvPicPr>
              <p:cNvPr id="417" name="그림 416">
                <a:extLst>
                  <a:ext uri="{FF2B5EF4-FFF2-40B4-BE49-F238E27FC236}">
                    <a16:creationId xmlns:a16="http://schemas.microsoft.com/office/drawing/2014/main" id="{5DD20D33-255E-4AB2-A080-1FB31042D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 flipV="1">
                <a:off x="7070655" y="3405643"/>
                <a:ext cx="325681" cy="82478"/>
              </a:xfrm>
              <a:prstGeom prst="rect">
                <a:avLst/>
              </a:prstGeom>
            </p:spPr>
          </p:pic>
        </p:grpSp>
      </p:grpSp>
      <p:pic>
        <p:nvPicPr>
          <p:cNvPr id="446" name="그림 445">
            <a:extLst>
              <a:ext uri="{FF2B5EF4-FFF2-40B4-BE49-F238E27FC236}">
                <a16:creationId xmlns:a16="http://schemas.microsoft.com/office/drawing/2014/main" id="{70FFC347-9CD8-481D-A510-8DA341A1F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42" y="5186874"/>
            <a:ext cx="2310584" cy="792549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F84083BD-FABA-4C35-B83E-BEA6EA7110D0}"/>
              </a:ext>
            </a:extLst>
          </p:cNvPr>
          <p:cNvGrpSpPr/>
          <p:nvPr/>
        </p:nvGrpSpPr>
        <p:grpSpPr>
          <a:xfrm flipV="1">
            <a:off x="727072" y="5178525"/>
            <a:ext cx="600913" cy="322742"/>
            <a:chOff x="1354202" y="1143209"/>
            <a:chExt cx="600913" cy="32274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572A769-AD4D-4399-85B8-C8707A0F5218}"/>
                </a:ext>
              </a:extLst>
            </p:cNvPr>
            <p:cNvSpPr/>
            <p:nvPr/>
          </p:nvSpPr>
          <p:spPr>
            <a:xfrm rot="3926792">
              <a:off x="1811115" y="1321951"/>
              <a:ext cx="252000" cy="36000"/>
            </a:xfrm>
            <a:prstGeom prst="rect">
              <a:avLst/>
            </a:prstGeom>
            <a:solidFill>
              <a:srgbClr val="FFD966"/>
            </a:solidFill>
            <a:ln w="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B6291307-53FC-44D4-8D81-D2461276B925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795564" y="1143209"/>
              <a:ext cx="154562" cy="15456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2B92DBD-5CA7-49AC-B30F-F623D3586A3B}"/>
                </a:ext>
              </a:extLst>
            </p:cNvPr>
            <p:cNvSpPr/>
            <p:nvPr/>
          </p:nvSpPr>
          <p:spPr>
            <a:xfrm rot="9454363">
              <a:off x="1354202" y="1305109"/>
              <a:ext cx="540000" cy="360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A484EE3E-A801-4AEF-AD7B-D307EE747605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818556" y="1164875"/>
              <a:ext cx="110454" cy="110454"/>
            </a:xfrm>
            <a:prstGeom prst="ellipse">
              <a:avLst/>
            </a:prstGeom>
            <a:solidFill>
              <a:srgbClr val="FFD966"/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F3465A6-1542-44BD-A443-ACA4EE09B282}"/>
                </a:ext>
              </a:extLst>
            </p:cNvPr>
            <p:cNvCxnSpPr>
              <a:cxnSpLocks/>
              <a:stCxn id="209" idx="7"/>
              <a:endCxn id="209" idx="3"/>
            </p:cNvCxnSpPr>
            <p:nvPr/>
          </p:nvCxnSpPr>
          <p:spPr>
            <a:xfrm rot="4054363" flipH="1">
              <a:off x="1834732" y="1181051"/>
              <a:ext cx="78102" cy="78102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45B2EC-C071-422C-A0C1-639A69900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218" y="5015253"/>
            <a:ext cx="938865" cy="237765"/>
          </a:xfrm>
          <a:prstGeom prst="rect">
            <a:avLst/>
          </a:prstGeom>
        </p:spPr>
      </p:pic>
      <p:sp>
        <p:nvSpPr>
          <p:cNvPr id="447" name="TextBox 446">
            <a:extLst>
              <a:ext uri="{FF2B5EF4-FFF2-40B4-BE49-F238E27FC236}">
                <a16:creationId xmlns:a16="http://schemas.microsoft.com/office/drawing/2014/main" id="{8E3FA3DF-F084-4D16-B345-F30121E558BA}"/>
              </a:ext>
            </a:extLst>
          </p:cNvPr>
          <p:cNvSpPr txBox="1"/>
          <p:nvPr/>
        </p:nvSpPr>
        <p:spPr>
          <a:xfrm>
            <a:off x="2556370" y="5350368"/>
            <a:ext cx="664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승률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22288DE0-DC8F-45C6-A22A-834D29F07731}"/>
              </a:ext>
            </a:extLst>
          </p:cNvPr>
          <p:cNvSpPr txBox="1"/>
          <p:nvPr/>
        </p:nvSpPr>
        <p:spPr>
          <a:xfrm>
            <a:off x="2556370" y="5694052"/>
            <a:ext cx="664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피해량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AECDDBC9-3006-4F68-8BF0-6EAED8D6159F}"/>
              </a:ext>
            </a:extLst>
          </p:cNvPr>
          <p:cNvSpPr txBox="1"/>
          <p:nvPr/>
        </p:nvSpPr>
        <p:spPr>
          <a:xfrm>
            <a:off x="2961950" y="5334126"/>
            <a:ext cx="311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▲</a:t>
            </a:r>
            <a:endParaRPr lang="ko-KR" altLang="en-US" sz="1000" dirty="0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E49908F6-93CA-4C03-9EB1-0EDB49811D2F}"/>
              </a:ext>
            </a:extLst>
          </p:cNvPr>
          <p:cNvSpPr txBox="1"/>
          <p:nvPr/>
        </p:nvSpPr>
        <p:spPr>
          <a:xfrm>
            <a:off x="2961950" y="5686357"/>
            <a:ext cx="311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▲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02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8901</TotalTime>
  <Pages>7</Pages>
  <Words>2144</Words>
  <Characters>0</Characters>
  <Application>Microsoft Office PowerPoint</Application>
  <DocSecurity>0</DocSecurity>
  <PresentationFormat>와이드스크린</PresentationFormat>
  <Lines>0</Lines>
  <Paragraphs>362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Pretendard JP</vt:lpstr>
      <vt:lpstr>맑은 고딕</vt:lpstr>
      <vt:lpstr>Arial</vt:lpstr>
      <vt:lpstr>Office 테마</vt:lpstr>
      <vt:lpstr>Limbus Company  합 시스템 역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5403</cp:revision>
  <dcterms:modified xsi:type="dcterms:W3CDTF">2025-02-07T10:50:34Z</dcterms:modified>
  <cp:version>9.103.97.45139</cp:version>
</cp:coreProperties>
</file>